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0"/>
  </p:handoutMasterIdLst>
  <p:sldIdLst>
    <p:sldId id="257" r:id="rId3"/>
    <p:sldId id="258" r:id="rId5"/>
    <p:sldId id="272" r:id="rId6"/>
    <p:sldId id="260" r:id="rId7"/>
    <p:sldId id="265" r:id="rId8"/>
    <p:sldId id="286" r:id="rId9"/>
    <p:sldId id="267" r:id="rId10"/>
    <p:sldId id="268" r:id="rId11"/>
    <p:sldId id="287" r:id="rId12"/>
    <p:sldId id="266" r:id="rId13"/>
    <p:sldId id="263" r:id="rId14"/>
    <p:sldId id="288" r:id="rId15"/>
    <p:sldId id="261" r:id="rId16"/>
    <p:sldId id="262" r:id="rId17"/>
    <p:sldId id="289" r:id="rId18"/>
    <p:sldId id="291" r:id="rId19"/>
  </p:sldIdLst>
  <p:sldSz cx="12192000" cy="6858000"/>
  <p:notesSz cx="6858000" cy="9144000"/>
  <p:embeddedFontLst>
    <p:embeddedFont>
      <p:font typeface="微软雅黑" panose="020B0503020204020204" charset="-122"/>
      <p:regular r:id="rId24"/>
    </p:embeddedFont>
    <p:embeddedFont>
      <p:font typeface="方正小标宋_GBK" panose="02000000000000000000" charset="-122"/>
      <p:regular r:id="rId25"/>
    </p:embeddedFont>
    <p:embeddedFont>
      <p:font typeface="思源黑体 CN Light" panose="020B0300000000000000" pitchFamily="34" charset="-122"/>
      <p:regular r:id="rId26"/>
    </p:embeddedFont>
    <p:embeddedFont>
      <p:font typeface="思源黑体 CN Bold" panose="020B0800000000000000" pitchFamily="34" charset="-122"/>
      <p:bold r:id="rId27"/>
    </p:embeddedFont>
    <p:embeddedFont>
      <p:font typeface="方正清刻本悦宋简体" panose="02000000000000000000" charset="-122"/>
      <p:regular r:id="rId28"/>
    </p:embeddedFont>
    <p:embeddedFont>
      <p:font typeface="Calibri" panose="020F0502020204030204" charset="0"/>
      <p:regular r:id="rId29"/>
      <p:bold r:id="rId30"/>
      <p:italic r:id="rId31"/>
      <p:boldItalic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B3174"/>
    <a:srgbClr val="86256C"/>
    <a:srgbClr val="04605D"/>
    <a:srgbClr val="58CC9A"/>
    <a:srgbClr val="04AE79"/>
    <a:srgbClr val="80D1A4"/>
    <a:srgbClr val="014347"/>
    <a:srgbClr val="B92917"/>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60"/>
        <p:guide pos="379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font" Target="fonts/font9.fntdata"/><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A3BA41-6BA2-47AC-9C1D-5ECEA0A6E2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A3BA41-6BA2-47AC-9C1D-5ECEA0A6E28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A3BA41-6BA2-47AC-9C1D-5ECEA0A6E28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grpSp>
        <p:nvGrpSpPr>
          <p:cNvPr id="46" name="组合 45"/>
          <p:cNvGrpSpPr/>
          <p:nvPr userDrawn="1"/>
        </p:nvGrpSpPr>
        <p:grpSpPr>
          <a:xfrm>
            <a:off x="4446870" y="1574235"/>
            <a:ext cx="3128211" cy="2378009"/>
            <a:chOff x="4446870" y="1574235"/>
            <a:chExt cx="3128211" cy="2378009"/>
          </a:xfrm>
        </p:grpSpPr>
        <p:sp>
          <p:nvSpPr>
            <p:cNvPr id="13" name="矩形 12"/>
            <p:cNvSpPr/>
            <p:nvPr/>
          </p:nvSpPr>
          <p:spPr>
            <a:xfrm>
              <a:off x="4446870" y="1574235"/>
              <a:ext cx="3128211" cy="1614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spc="100" dirty="0">
                  <a:latin typeface="+mj-ea"/>
                  <a:ea typeface="+mj-ea"/>
                </a:rPr>
                <a:t>青莲紫</a:t>
              </a:r>
              <a:endParaRPr lang="en-US" altLang="zh-CN" sz="1600" spc="100" dirty="0">
                <a:latin typeface="+mj-ea"/>
                <a:ea typeface="+mj-ea"/>
              </a:endParaRPr>
            </a:p>
            <a:p>
              <a:pPr algn="ctr">
                <a:lnSpc>
                  <a:spcPct val="150000"/>
                </a:lnSpc>
              </a:pPr>
              <a:r>
                <a:rPr lang="en-US" altLang="zh-CN" sz="1600" spc="100" dirty="0">
                  <a:latin typeface="+mj-ea"/>
                  <a:ea typeface="+mj-ea"/>
                </a:rPr>
                <a:t>R126 G12 B110 </a:t>
              </a:r>
              <a:endParaRPr lang="en-US" altLang="zh-CN" sz="1600" spc="100" dirty="0">
                <a:latin typeface="+mj-ea"/>
                <a:ea typeface="+mj-ea"/>
              </a:endParaRPr>
            </a:p>
            <a:p>
              <a:pPr algn="ctr">
                <a:lnSpc>
                  <a:spcPct val="150000"/>
                </a:lnSpc>
              </a:pPr>
              <a:r>
                <a:rPr lang="zh-CN" altLang="en-US" sz="1600" spc="100" dirty="0">
                  <a:latin typeface="+mj-ea"/>
                  <a:ea typeface="+mj-ea"/>
                </a:rPr>
                <a:t>即</a:t>
              </a:r>
              <a:r>
                <a:rPr lang="en-US" altLang="zh-CN" sz="1600" spc="100" dirty="0">
                  <a:latin typeface="+mj-ea"/>
                  <a:ea typeface="+mj-ea"/>
                </a:rPr>
                <a:t>#7E0C6E</a:t>
              </a:r>
              <a:endParaRPr lang="zh-CN" altLang="en-US" sz="1600" spc="100" dirty="0">
                <a:latin typeface="+mj-ea"/>
                <a:ea typeface="+mj-ea"/>
              </a:endParaRPr>
            </a:p>
          </p:txBody>
        </p:sp>
        <p:grpSp>
          <p:nvGrpSpPr>
            <p:cNvPr id="27" name="组合 26"/>
            <p:cNvGrpSpPr/>
            <p:nvPr/>
          </p:nvGrpSpPr>
          <p:grpSpPr>
            <a:xfrm>
              <a:off x="4446870" y="3180561"/>
              <a:ext cx="3128211" cy="771683"/>
              <a:chOff x="6737684" y="3790007"/>
              <a:chExt cx="3474720" cy="771683"/>
            </a:xfrm>
          </p:grpSpPr>
          <p:sp>
            <p:nvSpPr>
              <p:cNvPr id="17" name="任意多边形: 形状 16"/>
              <p:cNvSpPr/>
              <p:nvPr/>
            </p:nvSpPr>
            <p:spPr>
              <a:xfrm>
                <a:off x="6737684" y="3790007"/>
                <a:ext cx="868680" cy="771683"/>
              </a:xfrm>
              <a:custGeom>
                <a:avLst/>
                <a:gdLst>
                  <a:gd name="connsiteX0" fmla="*/ 0 w 868680"/>
                  <a:gd name="connsiteY0" fmla="*/ 0 h 733866"/>
                  <a:gd name="connsiteX1" fmla="*/ 868680 w 868680"/>
                  <a:gd name="connsiteY1" fmla="*/ 0 h 733866"/>
                  <a:gd name="connsiteX2" fmla="*/ 868680 w 868680"/>
                  <a:gd name="connsiteY2" fmla="*/ 733866 h 733866"/>
                  <a:gd name="connsiteX3" fmla="*/ 0 w 868680"/>
                  <a:gd name="connsiteY3" fmla="*/ 733866 h 733866"/>
                </a:gdLst>
                <a:ahLst/>
                <a:cxnLst>
                  <a:cxn ang="0">
                    <a:pos x="connsiteX0" y="connsiteY0"/>
                  </a:cxn>
                  <a:cxn ang="0">
                    <a:pos x="connsiteX1" y="connsiteY1"/>
                  </a:cxn>
                  <a:cxn ang="0">
                    <a:pos x="connsiteX2" y="connsiteY2"/>
                  </a:cxn>
                  <a:cxn ang="0">
                    <a:pos x="connsiteX3" y="connsiteY3"/>
                  </a:cxn>
                </a:cxnLst>
                <a:rect l="l" t="t" r="r" b="b"/>
                <a:pathLst>
                  <a:path w="868680" h="733866">
                    <a:moveTo>
                      <a:pt x="0" y="0"/>
                    </a:moveTo>
                    <a:lnTo>
                      <a:pt x="868680" y="0"/>
                    </a:lnTo>
                    <a:lnTo>
                      <a:pt x="868680" y="733866"/>
                    </a:lnTo>
                    <a:lnTo>
                      <a:pt x="0" y="733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nvSpPr>
            <p:spPr>
              <a:xfrm>
                <a:off x="7606365" y="3790007"/>
                <a:ext cx="868681" cy="771683"/>
              </a:xfrm>
              <a:custGeom>
                <a:avLst/>
                <a:gdLst>
                  <a:gd name="connsiteX0" fmla="*/ 0 w 868681"/>
                  <a:gd name="connsiteY0" fmla="*/ 0 h 733866"/>
                  <a:gd name="connsiteX1" fmla="*/ 868681 w 868681"/>
                  <a:gd name="connsiteY1" fmla="*/ 0 h 733866"/>
                  <a:gd name="connsiteX2" fmla="*/ 868681 w 868681"/>
                  <a:gd name="connsiteY2" fmla="*/ 733866 h 733866"/>
                  <a:gd name="connsiteX3" fmla="*/ 0 w 868681"/>
                  <a:gd name="connsiteY3" fmla="*/ 733866 h 733866"/>
                </a:gdLst>
                <a:ahLst/>
                <a:cxnLst>
                  <a:cxn ang="0">
                    <a:pos x="connsiteX0" y="connsiteY0"/>
                  </a:cxn>
                  <a:cxn ang="0">
                    <a:pos x="connsiteX1" y="connsiteY1"/>
                  </a:cxn>
                  <a:cxn ang="0">
                    <a:pos x="connsiteX2" y="connsiteY2"/>
                  </a:cxn>
                  <a:cxn ang="0">
                    <a:pos x="connsiteX3" y="connsiteY3"/>
                  </a:cxn>
                </a:cxnLst>
                <a:rect l="l" t="t" r="r" b="b"/>
                <a:pathLst>
                  <a:path w="868681" h="733866">
                    <a:moveTo>
                      <a:pt x="0" y="0"/>
                    </a:moveTo>
                    <a:lnTo>
                      <a:pt x="868681" y="0"/>
                    </a:lnTo>
                    <a:lnTo>
                      <a:pt x="868681" y="733866"/>
                    </a:lnTo>
                    <a:lnTo>
                      <a:pt x="0" y="73386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任意多边形: 形状 22"/>
              <p:cNvSpPr/>
              <p:nvPr/>
            </p:nvSpPr>
            <p:spPr>
              <a:xfrm>
                <a:off x="8475045" y="3790007"/>
                <a:ext cx="868680" cy="771683"/>
              </a:xfrm>
              <a:custGeom>
                <a:avLst/>
                <a:gdLst>
                  <a:gd name="connsiteX0" fmla="*/ 0 w 868680"/>
                  <a:gd name="connsiteY0" fmla="*/ 0 h 733866"/>
                  <a:gd name="connsiteX1" fmla="*/ 868680 w 868680"/>
                  <a:gd name="connsiteY1" fmla="*/ 0 h 733866"/>
                  <a:gd name="connsiteX2" fmla="*/ 868680 w 868680"/>
                  <a:gd name="connsiteY2" fmla="*/ 733866 h 733866"/>
                  <a:gd name="connsiteX3" fmla="*/ 0 w 868680"/>
                  <a:gd name="connsiteY3" fmla="*/ 733866 h 733866"/>
                </a:gdLst>
                <a:ahLst/>
                <a:cxnLst>
                  <a:cxn ang="0">
                    <a:pos x="connsiteX0" y="connsiteY0"/>
                  </a:cxn>
                  <a:cxn ang="0">
                    <a:pos x="connsiteX1" y="connsiteY1"/>
                  </a:cxn>
                  <a:cxn ang="0">
                    <a:pos x="connsiteX2" y="connsiteY2"/>
                  </a:cxn>
                  <a:cxn ang="0">
                    <a:pos x="connsiteX3" y="connsiteY3"/>
                  </a:cxn>
                </a:cxnLst>
                <a:rect l="l" t="t" r="r" b="b"/>
                <a:pathLst>
                  <a:path w="868680" h="733866">
                    <a:moveTo>
                      <a:pt x="0" y="0"/>
                    </a:moveTo>
                    <a:lnTo>
                      <a:pt x="868680" y="0"/>
                    </a:lnTo>
                    <a:lnTo>
                      <a:pt x="868680" y="733866"/>
                    </a:lnTo>
                    <a:lnTo>
                      <a:pt x="0" y="7338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p:cNvSpPr/>
              <p:nvPr/>
            </p:nvSpPr>
            <p:spPr>
              <a:xfrm>
                <a:off x="9343724" y="3790007"/>
                <a:ext cx="868680" cy="771683"/>
              </a:xfrm>
              <a:custGeom>
                <a:avLst/>
                <a:gdLst>
                  <a:gd name="connsiteX0" fmla="*/ 0 w 868680"/>
                  <a:gd name="connsiteY0" fmla="*/ 0 h 733866"/>
                  <a:gd name="connsiteX1" fmla="*/ 868680 w 868680"/>
                  <a:gd name="connsiteY1" fmla="*/ 0 h 733866"/>
                  <a:gd name="connsiteX2" fmla="*/ 868680 w 868680"/>
                  <a:gd name="connsiteY2" fmla="*/ 733866 h 733866"/>
                  <a:gd name="connsiteX3" fmla="*/ 0 w 868680"/>
                  <a:gd name="connsiteY3" fmla="*/ 733866 h 733866"/>
                </a:gdLst>
                <a:ahLst/>
                <a:cxnLst>
                  <a:cxn ang="0">
                    <a:pos x="connsiteX0" y="connsiteY0"/>
                  </a:cxn>
                  <a:cxn ang="0">
                    <a:pos x="connsiteX1" y="connsiteY1"/>
                  </a:cxn>
                  <a:cxn ang="0">
                    <a:pos x="connsiteX2" y="connsiteY2"/>
                  </a:cxn>
                  <a:cxn ang="0">
                    <a:pos x="connsiteX3" y="connsiteY3"/>
                  </a:cxn>
                </a:cxnLst>
                <a:rect l="l" t="t" r="r" b="b"/>
                <a:pathLst>
                  <a:path w="868680" h="733866">
                    <a:moveTo>
                      <a:pt x="0" y="0"/>
                    </a:moveTo>
                    <a:lnTo>
                      <a:pt x="868680" y="0"/>
                    </a:lnTo>
                    <a:lnTo>
                      <a:pt x="868680" y="733866"/>
                    </a:lnTo>
                    <a:lnTo>
                      <a:pt x="0" y="73386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98617" y="1343608"/>
            <a:ext cx="2372489" cy="2372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13" name="Picture Placeholder 7"/>
          <p:cNvSpPr>
            <a:spLocks noGrp="1"/>
          </p:cNvSpPr>
          <p:nvPr>
            <p:ph type="pic" sz="quarter" idx="15"/>
          </p:nvPr>
        </p:nvSpPr>
        <p:spPr>
          <a:xfrm>
            <a:off x="3361233" y="3777195"/>
            <a:ext cx="2372489" cy="2372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2.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8.xml"/><Relationship Id="rId2" Type="http://schemas.openxmlformats.org/officeDocument/2006/relationships/image" Target="../media/image2.pn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image" Target="../media/image2.png"/><Relationship Id="rId3" Type="http://schemas.openxmlformats.org/officeDocument/2006/relationships/image" Target="../media/image4.jpeg"/><Relationship Id="rId2" Type="http://schemas.openxmlformats.org/officeDocument/2006/relationships/tags" Target="../tags/tag67.xml"/><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1" Type="http://schemas.openxmlformats.org/officeDocument/2006/relationships/slideLayout" Target="../slideLayouts/slideLayout2.xml"/><Relationship Id="rId30" Type="http://schemas.openxmlformats.org/officeDocument/2006/relationships/image" Target="../media/image2.png"/><Relationship Id="rId3" Type="http://schemas.openxmlformats.org/officeDocument/2006/relationships/image" Target="../media/image6.png"/><Relationship Id="rId29" Type="http://schemas.openxmlformats.org/officeDocument/2006/relationships/tags" Target="../tags/tag65.xml"/><Relationship Id="rId28" Type="http://schemas.openxmlformats.org/officeDocument/2006/relationships/tags" Target="../tags/tag64.xml"/><Relationship Id="rId27" Type="http://schemas.openxmlformats.org/officeDocument/2006/relationships/tags" Target="../tags/tag63.xml"/><Relationship Id="rId26" Type="http://schemas.openxmlformats.org/officeDocument/2006/relationships/tags" Target="../tags/tag62.xml"/><Relationship Id="rId25" Type="http://schemas.openxmlformats.org/officeDocument/2006/relationships/tags" Target="../tags/tag61.xml"/><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tags" Target="../tags/tag39.xml"/><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tags" Target="../tags/tag66.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23545" y="379095"/>
            <a:ext cx="11411585" cy="6099810"/>
          </a:xfrm>
          <a:prstGeom prst="rect">
            <a:avLst/>
          </a:prstGeom>
          <a:solidFill>
            <a:srgbClr val="FFFFFF">
              <a:alpha val="4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489075" y="2382520"/>
            <a:ext cx="9278620" cy="1198880"/>
          </a:xfrm>
          <a:prstGeom prst="rect">
            <a:avLst/>
          </a:prstGeom>
        </p:spPr>
        <p:txBody>
          <a:bodyPr wrap="none">
            <a:spAutoFit/>
          </a:bodyPr>
          <a:lstStyle/>
          <a:p>
            <a:pPr algn="ctr">
              <a:lnSpc>
                <a:spcPct val="120000"/>
              </a:lnSpc>
            </a:pPr>
            <a:r>
              <a:rPr lang="zh-CN" altLang="en-US" sz="6000" b="1" dirty="0">
                <a:solidFill>
                  <a:schemeClr val="accent6"/>
                </a:solidFill>
                <a:latin typeface="方正小标宋_GBK" panose="02000000000000000000" charset="-122"/>
                <a:ea typeface="方正小标宋_GBK" panose="02000000000000000000" charset="-122"/>
                <a:cs typeface="方正小标宋_GBK" panose="02000000000000000000" charset="-122"/>
              </a:rPr>
              <a:t>南开大学学术答辩</a:t>
            </a:r>
            <a:r>
              <a:rPr lang="en-US" altLang="zh-CN" sz="6000" b="1" dirty="0">
                <a:solidFill>
                  <a:schemeClr val="accent6"/>
                </a:solidFill>
                <a:latin typeface="方正小标宋_GBK" panose="02000000000000000000" charset="-122"/>
                <a:ea typeface="方正小标宋_GBK" panose="02000000000000000000" charset="-122"/>
                <a:cs typeface="方正小标宋_GBK" panose="02000000000000000000" charset="-122"/>
              </a:rPr>
              <a:t>PPT</a:t>
            </a:r>
            <a:r>
              <a:rPr lang="zh-CN" altLang="en-US" sz="6000" b="1" dirty="0">
                <a:solidFill>
                  <a:schemeClr val="accent6"/>
                </a:solidFill>
                <a:latin typeface="方正小标宋_GBK" panose="02000000000000000000" charset="-122"/>
                <a:ea typeface="方正小标宋_GBK" panose="02000000000000000000" charset="-122"/>
                <a:cs typeface="方正小标宋_GBK" panose="02000000000000000000" charset="-122"/>
              </a:rPr>
              <a:t>模板</a:t>
            </a:r>
            <a:endParaRPr lang="zh-CN" altLang="en-US" sz="6000" b="1" dirty="0">
              <a:solidFill>
                <a:schemeClr val="accent6"/>
              </a:solidFill>
              <a:latin typeface="方正小标宋_GBK" panose="02000000000000000000" charset="-122"/>
              <a:ea typeface="方正小标宋_GBK" panose="02000000000000000000" charset="-122"/>
              <a:cs typeface="方正小标宋_GBK" panose="02000000000000000000" charset="-122"/>
            </a:endParaRPr>
          </a:p>
        </p:txBody>
      </p:sp>
      <p:grpSp>
        <p:nvGrpSpPr>
          <p:cNvPr id="61" name="组合 60"/>
          <p:cNvGrpSpPr/>
          <p:nvPr/>
        </p:nvGrpSpPr>
        <p:grpSpPr>
          <a:xfrm>
            <a:off x="3452020" y="4888772"/>
            <a:ext cx="1508680" cy="349250"/>
            <a:chOff x="4078382" y="4836469"/>
            <a:chExt cx="1508680" cy="349250"/>
          </a:xfrm>
        </p:grpSpPr>
        <p:sp>
          <p:nvSpPr>
            <p:cNvPr id="59" name="矩形 58"/>
            <p:cNvSpPr/>
            <p:nvPr/>
          </p:nvSpPr>
          <p:spPr>
            <a:xfrm>
              <a:off x="4333572" y="4836469"/>
              <a:ext cx="1253490" cy="349250"/>
            </a:xfrm>
            <a:prstGeom prst="rect">
              <a:avLst/>
            </a:prstGeom>
            <a:noFill/>
            <a:ln>
              <a:noFill/>
            </a:ln>
          </p:spPr>
          <p:txBody>
            <a:bodyPr wrap="none">
              <a:spAutoFit/>
            </a:bodyPr>
            <a:lstStyle/>
            <a:p>
              <a:pPr>
                <a:lnSpc>
                  <a:spcPct val="120000"/>
                </a:lnSpc>
              </a:pPr>
              <a:r>
                <a:rPr lang="zh-CN" altLang="en-US" sz="1400" b="1" dirty="0">
                  <a:solidFill>
                    <a:schemeClr val="tx1"/>
                  </a:solidFill>
                  <a:latin typeface="思源黑体 CN Light" panose="020B0300000000000000" pitchFamily="34" charset="-122"/>
                  <a:ea typeface="思源黑体 CN Light" panose="020B0300000000000000" pitchFamily="34" charset="-122"/>
                </a:rPr>
                <a:t>答辩人：阳阳</a:t>
              </a:r>
              <a:endParaRPr lang="zh-CN" altLang="en-US" sz="1400" b="1" dirty="0">
                <a:solidFill>
                  <a:schemeClr val="tx1"/>
                </a:solidFill>
                <a:latin typeface="思源黑体 CN Light" panose="020B0300000000000000" pitchFamily="34" charset="-122"/>
                <a:ea typeface="思源黑体 CN Light" panose="020B0300000000000000" pitchFamily="34" charset="-122"/>
              </a:endParaRPr>
            </a:p>
          </p:txBody>
        </p:sp>
        <p:sp>
          <p:nvSpPr>
            <p:cNvPr id="60" name="graduation-cap_16905"/>
            <p:cNvSpPr>
              <a:spLocks noChangeAspect="1"/>
            </p:cNvSpPr>
            <p:nvPr/>
          </p:nvSpPr>
          <p:spPr bwMode="auto">
            <a:xfrm>
              <a:off x="4078382" y="4926953"/>
              <a:ext cx="255014" cy="152520"/>
            </a:xfrm>
            <a:custGeom>
              <a:avLst/>
              <a:gdLst>
                <a:gd name="connsiteX0" fmla="*/ 82550 w 331788"/>
                <a:gd name="connsiteY0" fmla="*/ 117475 h 198438"/>
                <a:gd name="connsiteX1" fmla="*/ 165100 w 331788"/>
                <a:gd name="connsiteY1" fmla="*/ 157163 h 198438"/>
                <a:gd name="connsiteX2" fmla="*/ 247650 w 331788"/>
                <a:gd name="connsiteY2" fmla="*/ 117475 h 198438"/>
                <a:gd name="connsiteX3" fmla="*/ 247650 w 331788"/>
                <a:gd name="connsiteY3" fmla="*/ 157163 h 198438"/>
                <a:gd name="connsiteX4" fmla="*/ 165100 w 331788"/>
                <a:gd name="connsiteY4" fmla="*/ 198438 h 198438"/>
                <a:gd name="connsiteX5" fmla="*/ 82550 w 331788"/>
                <a:gd name="connsiteY5" fmla="*/ 157163 h 198438"/>
                <a:gd name="connsiteX6" fmla="*/ 20638 w 331788"/>
                <a:gd name="connsiteY6" fmla="*/ 82550 h 198438"/>
                <a:gd name="connsiteX7" fmla="*/ 24606 w 331788"/>
                <a:gd name="connsiteY7" fmla="*/ 86447 h 198438"/>
                <a:gd name="connsiteX8" fmla="*/ 24606 w 331788"/>
                <a:gd name="connsiteY8" fmla="*/ 150091 h 198438"/>
                <a:gd name="connsiteX9" fmla="*/ 28575 w 331788"/>
                <a:gd name="connsiteY9" fmla="*/ 157885 h 198438"/>
                <a:gd name="connsiteX10" fmla="*/ 24606 w 331788"/>
                <a:gd name="connsiteY10" fmla="*/ 164379 h 198438"/>
                <a:gd name="connsiteX11" fmla="*/ 24606 w 331788"/>
                <a:gd name="connsiteY11" fmla="*/ 178667 h 198438"/>
                <a:gd name="connsiteX12" fmla="*/ 20638 w 331788"/>
                <a:gd name="connsiteY12" fmla="*/ 182563 h 198438"/>
                <a:gd name="connsiteX13" fmla="*/ 16669 w 331788"/>
                <a:gd name="connsiteY13" fmla="*/ 178667 h 198438"/>
                <a:gd name="connsiteX14" fmla="*/ 16669 w 331788"/>
                <a:gd name="connsiteY14" fmla="*/ 164379 h 198438"/>
                <a:gd name="connsiteX15" fmla="*/ 12700 w 331788"/>
                <a:gd name="connsiteY15" fmla="*/ 157885 h 198438"/>
                <a:gd name="connsiteX16" fmla="*/ 16669 w 331788"/>
                <a:gd name="connsiteY16" fmla="*/ 150091 h 198438"/>
                <a:gd name="connsiteX17" fmla="*/ 16669 w 331788"/>
                <a:gd name="connsiteY17" fmla="*/ 86447 h 198438"/>
                <a:gd name="connsiteX18" fmla="*/ 20638 w 331788"/>
                <a:gd name="connsiteY18" fmla="*/ 82550 h 198438"/>
                <a:gd name="connsiteX19" fmla="*/ 165100 w 331788"/>
                <a:gd name="connsiteY19" fmla="*/ 58738 h 198438"/>
                <a:gd name="connsiteX20" fmla="*/ 152400 w 331788"/>
                <a:gd name="connsiteY20" fmla="*/ 66676 h 198438"/>
                <a:gd name="connsiteX21" fmla="*/ 165100 w 331788"/>
                <a:gd name="connsiteY21" fmla="*/ 74614 h 198438"/>
                <a:gd name="connsiteX22" fmla="*/ 177800 w 331788"/>
                <a:gd name="connsiteY22" fmla="*/ 66676 h 198438"/>
                <a:gd name="connsiteX23" fmla="*/ 165100 w 331788"/>
                <a:gd name="connsiteY23" fmla="*/ 58738 h 198438"/>
                <a:gd name="connsiteX24" fmla="*/ 165100 w 331788"/>
                <a:gd name="connsiteY24" fmla="*/ 0 h 198438"/>
                <a:gd name="connsiteX25" fmla="*/ 331788 w 331788"/>
                <a:gd name="connsiteY25" fmla="*/ 66675 h 198438"/>
                <a:gd name="connsiteX26" fmla="*/ 165100 w 331788"/>
                <a:gd name="connsiteY26" fmla="*/ 149225 h 198438"/>
                <a:gd name="connsiteX27" fmla="*/ 0 w 331788"/>
                <a:gd name="connsiteY27" fmla="*/ 66675 h 19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1788" h="198438">
                  <a:moveTo>
                    <a:pt x="82550" y="117475"/>
                  </a:moveTo>
                  <a:lnTo>
                    <a:pt x="165100" y="157163"/>
                  </a:lnTo>
                  <a:lnTo>
                    <a:pt x="247650" y="117475"/>
                  </a:lnTo>
                  <a:lnTo>
                    <a:pt x="247650" y="157163"/>
                  </a:lnTo>
                  <a:lnTo>
                    <a:pt x="165100" y="198438"/>
                  </a:lnTo>
                  <a:lnTo>
                    <a:pt x="82550" y="157163"/>
                  </a:lnTo>
                  <a:close/>
                  <a:moveTo>
                    <a:pt x="20638" y="82550"/>
                  </a:moveTo>
                  <a:cubicBezTo>
                    <a:pt x="23283" y="82550"/>
                    <a:pt x="24606" y="85148"/>
                    <a:pt x="24606" y="86447"/>
                  </a:cubicBezTo>
                  <a:cubicBezTo>
                    <a:pt x="24606" y="86447"/>
                    <a:pt x="24606" y="86447"/>
                    <a:pt x="24606" y="150091"/>
                  </a:cubicBezTo>
                  <a:cubicBezTo>
                    <a:pt x="27252" y="151390"/>
                    <a:pt x="28575" y="153988"/>
                    <a:pt x="28575" y="157885"/>
                  </a:cubicBezTo>
                  <a:cubicBezTo>
                    <a:pt x="28575" y="160482"/>
                    <a:pt x="27252" y="163080"/>
                    <a:pt x="24606" y="164379"/>
                  </a:cubicBezTo>
                  <a:cubicBezTo>
                    <a:pt x="24606" y="164379"/>
                    <a:pt x="24606" y="164379"/>
                    <a:pt x="24606" y="178667"/>
                  </a:cubicBezTo>
                  <a:cubicBezTo>
                    <a:pt x="24606" y="181264"/>
                    <a:pt x="23283" y="182563"/>
                    <a:pt x="20638" y="182563"/>
                  </a:cubicBezTo>
                  <a:cubicBezTo>
                    <a:pt x="17992" y="182563"/>
                    <a:pt x="16669" y="181264"/>
                    <a:pt x="16669" y="178667"/>
                  </a:cubicBezTo>
                  <a:cubicBezTo>
                    <a:pt x="16669" y="178667"/>
                    <a:pt x="16669" y="178667"/>
                    <a:pt x="16669" y="164379"/>
                  </a:cubicBezTo>
                  <a:cubicBezTo>
                    <a:pt x="14023" y="163080"/>
                    <a:pt x="12700" y="160482"/>
                    <a:pt x="12700" y="157885"/>
                  </a:cubicBezTo>
                  <a:cubicBezTo>
                    <a:pt x="12700" y="153988"/>
                    <a:pt x="14023" y="151390"/>
                    <a:pt x="16669" y="150091"/>
                  </a:cubicBezTo>
                  <a:cubicBezTo>
                    <a:pt x="16669" y="150091"/>
                    <a:pt x="16669" y="150091"/>
                    <a:pt x="16669" y="86447"/>
                  </a:cubicBezTo>
                  <a:cubicBezTo>
                    <a:pt x="16669" y="85148"/>
                    <a:pt x="17992" y="82550"/>
                    <a:pt x="20638" y="82550"/>
                  </a:cubicBezTo>
                  <a:close/>
                  <a:moveTo>
                    <a:pt x="165100" y="58738"/>
                  </a:moveTo>
                  <a:cubicBezTo>
                    <a:pt x="158086" y="58738"/>
                    <a:pt x="152400" y="62292"/>
                    <a:pt x="152400" y="66676"/>
                  </a:cubicBezTo>
                  <a:cubicBezTo>
                    <a:pt x="152400" y="71060"/>
                    <a:pt x="158086" y="74614"/>
                    <a:pt x="165100" y="74614"/>
                  </a:cubicBezTo>
                  <a:cubicBezTo>
                    <a:pt x="172114" y="74614"/>
                    <a:pt x="177800" y="71060"/>
                    <a:pt x="177800" y="66676"/>
                  </a:cubicBezTo>
                  <a:cubicBezTo>
                    <a:pt x="177800" y="62292"/>
                    <a:pt x="172114" y="58738"/>
                    <a:pt x="165100" y="58738"/>
                  </a:cubicBezTo>
                  <a:close/>
                  <a:moveTo>
                    <a:pt x="165100" y="0"/>
                  </a:moveTo>
                  <a:lnTo>
                    <a:pt x="331788" y="66675"/>
                  </a:lnTo>
                  <a:lnTo>
                    <a:pt x="165100" y="149225"/>
                  </a:lnTo>
                  <a:lnTo>
                    <a:pt x="0" y="66675"/>
                  </a:lnTo>
                  <a:close/>
                </a:path>
              </a:pathLst>
            </a:custGeom>
            <a:solidFill>
              <a:schemeClr val="accent6"/>
            </a:solidFill>
            <a:ln>
              <a:noFill/>
            </a:ln>
          </p:spPr>
        </p:sp>
      </p:grpSp>
      <p:sp>
        <p:nvSpPr>
          <p:cNvPr id="8" name="文本框 7"/>
          <p:cNvSpPr txBox="1"/>
          <p:nvPr/>
        </p:nvSpPr>
        <p:spPr>
          <a:xfrm>
            <a:off x="2466340" y="3440430"/>
            <a:ext cx="7325995" cy="1476375"/>
          </a:xfrm>
          <a:prstGeom prst="rect">
            <a:avLst/>
          </a:prstGeom>
          <a:noFill/>
        </p:spPr>
        <p:txBody>
          <a:bodyPr wrap="square" rtlCol="0" anchor="t">
            <a:spAutoFit/>
          </a:bodyPr>
          <a:p>
            <a:pPr algn="ctr"/>
            <a:r>
              <a:rPr lang="en-US" altLang="zh-CN" sz="1400">
                <a:solidFill>
                  <a:srgbClr val="4F4440"/>
                </a:solidFill>
                <a:sym typeface="+mn-ea"/>
              </a:rPr>
              <a:t>Click here to enter the title.</a:t>
            </a:r>
            <a:r>
              <a:rPr lang="en-US" altLang="zh-CN" sz="1400">
                <a:solidFill>
                  <a:srgbClr val="4F4440"/>
                </a:solidFill>
                <a:sym typeface="+mn-ea"/>
              </a:rPr>
              <a:t>Click here to enter the title.Click here to enter the title.Click here to enter the title.Click here to enter the title.Click here to enter the title.Click here to enter the title.Click here to enter the title.Click here to enter the title.</a:t>
            </a:r>
            <a:endParaRPr lang="zh-CN" altLang="en-US" sz="1400">
              <a:solidFill>
                <a:srgbClr val="4F4440"/>
              </a:solidFill>
              <a:latin typeface="+mj-lt"/>
              <a:cs typeface="+mj-lt"/>
              <a:sym typeface="+mn-ea"/>
            </a:endParaRPr>
          </a:p>
          <a:p>
            <a:pPr algn="ctr"/>
            <a:endParaRPr lang="zh-CN" altLang="en-US" sz="1200">
              <a:solidFill>
                <a:srgbClr val="4F4440"/>
              </a:solidFill>
              <a:latin typeface="+mj-lt"/>
              <a:cs typeface="+mj-lt"/>
              <a:sym typeface="+mn-ea"/>
            </a:endParaRPr>
          </a:p>
          <a:p>
            <a:pPr algn="ctr"/>
            <a:endParaRPr lang="zh-CN" altLang="en-US" sz="1200">
              <a:solidFill>
                <a:srgbClr val="4F4440"/>
              </a:solidFill>
              <a:latin typeface="+mj-lt"/>
              <a:cs typeface="+mj-lt"/>
              <a:sym typeface="+mn-ea"/>
            </a:endParaRPr>
          </a:p>
          <a:p>
            <a:pPr algn="ctr"/>
            <a:endParaRPr lang="zh-CN" altLang="en-US" sz="1200">
              <a:solidFill>
                <a:srgbClr val="4F4440"/>
              </a:solidFill>
              <a:latin typeface="+mj-lt"/>
              <a:cs typeface="+mj-lt"/>
              <a:sym typeface="+mn-ea"/>
            </a:endParaRPr>
          </a:p>
          <a:p>
            <a:pPr algn="ctr"/>
            <a:endParaRPr lang="zh-CN" altLang="en-US" sz="1200">
              <a:solidFill>
                <a:srgbClr val="4F4440"/>
              </a:solidFill>
              <a:latin typeface="+mj-lt"/>
              <a:cs typeface="+mj-lt"/>
              <a:sym typeface="+mn-ea"/>
            </a:endParaRPr>
          </a:p>
        </p:txBody>
      </p:sp>
      <p:grpSp>
        <p:nvGrpSpPr>
          <p:cNvPr id="6" name="组合 5"/>
          <p:cNvGrpSpPr/>
          <p:nvPr/>
        </p:nvGrpSpPr>
        <p:grpSpPr>
          <a:xfrm>
            <a:off x="6560980" y="4888772"/>
            <a:ext cx="2089070" cy="349250"/>
            <a:chOff x="4073302" y="4836469"/>
            <a:chExt cx="2089070" cy="349250"/>
          </a:xfrm>
        </p:grpSpPr>
        <p:sp>
          <p:nvSpPr>
            <p:cNvPr id="9" name="矩形 8"/>
            <p:cNvSpPr/>
            <p:nvPr/>
          </p:nvSpPr>
          <p:spPr>
            <a:xfrm>
              <a:off x="4333572" y="4836469"/>
              <a:ext cx="1828800" cy="349250"/>
            </a:xfrm>
            <a:prstGeom prst="rect">
              <a:avLst/>
            </a:prstGeom>
            <a:noFill/>
            <a:ln>
              <a:noFill/>
            </a:ln>
          </p:spPr>
          <p:txBody>
            <a:bodyPr wrap="none">
              <a:spAutoFit/>
            </a:bodyPr>
            <a:p>
              <a:pPr>
                <a:lnSpc>
                  <a:spcPct val="120000"/>
                </a:lnSpc>
              </a:pPr>
              <a:r>
                <a:rPr lang="zh-CN" altLang="en-US" sz="1400" b="1" dirty="0">
                  <a:solidFill>
                    <a:schemeClr val="tx1"/>
                  </a:solidFill>
                  <a:latin typeface="思源黑体 CN Light" panose="020B0300000000000000" pitchFamily="34" charset="-122"/>
                  <a:ea typeface="思源黑体 CN Light" panose="020B0300000000000000" pitchFamily="34" charset="-122"/>
                </a:rPr>
                <a:t>专业：我爱南开 专业</a:t>
              </a:r>
              <a:endParaRPr lang="zh-CN" altLang="en-US" sz="1400" b="1" dirty="0">
                <a:solidFill>
                  <a:schemeClr val="tx1"/>
                </a:solidFill>
                <a:latin typeface="思源黑体 CN Light" panose="020B0300000000000000" pitchFamily="34" charset="-122"/>
                <a:ea typeface="思源黑体 CN Light" panose="020B0300000000000000" pitchFamily="34" charset="-122"/>
              </a:endParaRPr>
            </a:p>
          </p:txBody>
        </p:sp>
        <p:sp>
          <p:nvSpPr>
            <p:cNvPr id="10" name="graduation-cap_16905"/>
            <p:cNvSpPr>
              <a:spLocks noChangeAspect="1"/>
            </p:cNvSpPr>
            <p:nvPr/>
          </p:nvSpPr>
          <p:spPr bwMode="auto">
            <a:xfrm>
              <a:off x="4073302" y="4926953"/>
              <a:ext cx="255014" cy="152520"/>
            </a:xfrm>
            <a:custGeom>
              <a:avLst/>
              <a:gdLst>
                <a:gd name="connsiteX0" fmla="*/ 82550 w 331788"/>
                <a:gd name="connsiteY0" fmla="*/ 117475 h 198438"/>
                <a:gd name="connsiteX1" fmla="*/ 165100 w 331788"/>
                <a:gd name="connsiteY1" fmla="*/ 157163 h 198438"/>
                <a:gd name="connsiteX2" fmla="*/ 247650 w 331788"/>
                <a:gd name="connsiteY2" fmla="*/ 117475 h 198438"/>
                <a:gd name="connsiteX3" fmla="*/ 247650 w 331788"/>
                <a:gd name="connsiteY3" fmla="*/ 157163 h 198438"/>
                <a:gd name="connsiteX4" fmla="*/ 165100 w 331788"/>
                <a:gd name="connsiteY4" fmla="*/ 198438 h 198438"/>
                <a:gd name="connsiteX5" fmla="*/ 82550 w 331788"/>
                <a:gd name="connsiteY5" fmla="*/ 157163 h 198438"/>
                <a:gd name="connsiteX6" fmla="*/ 20638 w 331788"/>
                <a:gd name="connsiteY6" fmla="*/ 82550 h 198438"/>
                <a:gd name="connsiteX7" fmla="*/ 24606 w 331788"/>
                <a:gd name="connsiteY7" fmla="*/ 86447 h 198438"/>
                <a:gd name="connsiteX8" fmla="*/ 24606 w 331788"/>
                <a:gd name="connsiteY8" fmla="*/ 150091 h 198438"/>
                <a:gd name="connsiteX9" fmla="*/ 28575 w 331788"/>
                <a:gd name="connsiteY9" fmla="*/ 157885 h 198438"/>
                <a:gd name="connsiteX10" fmla="*/ 24606 w 331788"/>
                <a:gd name="connsiteY10" fmla="*/ 164379 h 198438"/>
                <a:gd name="connsiteX11" fmla="*/ 24606 w 331788"/>
                <a:gd name="connsiteY11" fmla="*/ 178667 h 198438"/>
                <a:gd name="connsiteX12" fmla="*/ 20638 w 331788"/>
                <a:gd name="connsiteY12" fmla="*/ 182563 h 198438"/>
                <a:gd name="connsiteX13" fmla="*/ 16669 w 331788"/>
                <a:gd name="connsiteY13" fmla="*/ 178667 h 198438"/>
                <a:gd name="connsiteX14" fmla="*/ 16669 w 331788"/>
                <a:gd name="connsiteY14" fmla="*/ 164379 h 198438"/>
                <a:gd name="connsiteX15" fmla="*/ 12700 w 331788"/>
                <a:gd name="connsiteY15" fmla="*/ 157885 h 198438"/>
                <a:gd name="connsiteX16" fmla="*/ 16669 w 331788"/>
                <a:gd name="connsiteY16" fmla="*/ 150091 h 198438"/>
                <a:gd name="connsiteX17" fmla="*/ 16669 w 331788"/>
                <a:gd name="connsiteY17" fmla="*/ 86447 h 198438"/>
                <a:gd name="connsiteX18" fmla="*/ 20638 w 331788"/>
                <a:gd name="connsiteY18" fmla="*/ 82550 h 198438"/>
                <a:gd name="connsiteX19" fmla="*/ 165100 w 331788"/>
                <a:gd name="connsiteY19" fmla="*/ 58738 h 198438"/>
                <a:gd name="connsiteX20" fmla="*/ 152400 w 331788"/>
                <a:gd name="connsiteY20" fmla="*/ 66676 h 198438"/>
                <a:gd name="connsiteX21" fmla="*/ 165100 w 331788"/>
                <a:gd name="connsiteY21" fmla="*/ 74614 h 198438"/>
                <a:gd name="connsiteX22" fmla="*/ 177800 w 331788"/>
                <a:gd name="connsiteY22" fmla="*/ 66676 h 198438"/>
                <a:gd name="connsiteX23" fmla="*/ 165100 w 331788"/>
                <a:gd name="connsiteY23" fmla="*/ 58738 h 198438"/>
                <a:gd name="connsiteX24" fmla="*/ 165100 w 331788"/>
                <a:gd name="connsiteY24" fmla="*/ 0 h 198438"/>
                <a:gd name="connsiteX25" fmla="*/ 331788 w 331788"/>
                <a:gd name="connsiteY25" fmla="*/ 66675 h 198438"/>
                <a:gd name="connsiteX26" fmla="*/ 165100 w 331788"/>
                <a:gd name="connsiteY26" fmla="*/ 149225 h 198438"/>
                <a:gd name="connsiteX27" fmla="*/ 0 w 331788"/>
                <a:gd name="connsiteY27" fmla="*/ 66675 h 19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1788" h="198438">
                  <a:moveTo>
                    <a:pt x="82550" y="117475"/>
                  </a:moveTo>
                  <a:lnTo>
                    <a:pt x="165100" y="157163"/>
                  </a:lnTo>
                  <a:lnTo>
                    <a:pt x="247650" y="117475"/>
                  </a:lnTo>
                  <a:lnTo>
                    <a:pt x="247650" y="157163"/>
                  </a:lnTo>
                  <a:lnTo>
                    <a:pt x="165100" y="198438"/>
                  </a:lnTo>
                  <a:lnTo>
                    <a:pt x="82550" y="157163"/>
                  </a:lnTo>
                  <a:close/>
                  <a:moveTo>
                    <a:pt x="20638" y="82550"/>
                  </a:moveTo>
                  <a:cubicBezTo>
                    <a:pt x="23283" y="82550"/>
                    <a:pt x="24606" y="85148"/>
                    <a:pt x="24606" y="86447"/>
                  </a:cubicBezTo>
                  <a:cubicBezTo>
                    <a:pt x="24606" y="86447"/>
                    <a:pt x="24606" y="86447"/>
                    <a:pt x="24606" y="150091"/>
                  </a:cubicBezTo>
                  <a:cubicBezTo>
                    <a:pt x="27252" y="151390"/>
                    <a:pt x="28575" y="153988"/>
                    <a:pt x="28575" y="157885"/>
                  </a:cubicBezTo>
                  <a:cubicBezTo>
                    <a:pt x="28575" y="160482"/>
                    <a:pt x="27252" y="163080"/>
                    <a:pt x="24606" y="164379"/>
                  </a:cubicBezTo>
                  <a:cubicBezTo>
                    <a:pt x="24606" y="164379"/>
                    <a:pt x="24606" y="164379"/>
                    <a:pt x="24606" y="178667"/>
                  </a:cubicBezTo>
                  <a:cubicBezTo>
                    <a:pt x="24606" y="181264"/>
                    <a:pt x="23283" y="182563"/>
                    <a:pt x="20638" y="182563"/>
                  </a:cubicBezTo>
                  <a:cubicBezTo>
                    <a:pt x="17992" y="182563"/>
                    <a:pt x="16669" y="181264"/>
                    <a:pt x="16669" y="178667"/>
                  </a:cubicBezTo>
                  <a:cubicBezTo>
                    <a:pt x="16669" y="178667"/>
                    <a:pt x="16669" y="178667"/>
                    <a:pt x="16669" y="164379"/>
                  </a:cubicBezTo>
                  <a:cubicBezTo>
                    <a:pt x="14023" y="163080"/>
                    <a:pt x="12700" y="160482"/>
                    <a:pt x="12700" y="157885"/>
                  </a:cubicBezTo>
                  <a:cubicBezTo>
                    <a:pt x="12700" y="153988"/>
                    <a:pt x="14023" y="151390"/>
                    <a:pt x="16669" y="150091"/>
                  </a:cubicBezTo>
                  <a:cubicBezTo>
                    <a:pt x="16669" y="150091"/>
                    <a:pt x="16669" y="150091"/>
                    <a:pt x="16669" y="86447"/>
                  </a:cubicBezTo>
                  <a:cubicBezTo>
                    <a:pt x="16669" y="85148"/>
                    <a:pt x="17992" y="82550"/>
                    <a:pt x="20638" y="82550"/>
                  </a:cubicBezTo>
                  <a:close/>
                  <a:moveTo>
                    <a:pt x="165100" y="58738"/>
                  </a:moveTo>
                  <a:cubicBezTo>
                    <a:pt x="158086" y="58738"/>
                    <a:pt x="152400" y="62292"/>
                    <a:pt x="152400" y="66676"/>
                  </a:cubicBezTo>
                  <a:cubicBezTo>
                    <a:pt x="152400" y="71060"/>
                    <a:pt x="158086" y="74614"/>
                    <a:pt x="165100" y="74614"/>
                  </a:cubicBezTo>
                  <a:cubicBezTo>
                    <a:pt x="172114" y="74614"/>
                    <a:pt x="177800" y="71060"/>
                    <a:pt x="177800" y="66676"/>
                  </a:cubicBezTo>
                  <a:cubicBezTo>
                    <a:pt x="177800" y="62292"/>
                    <a:pt x="172114" y="58738"/>
                    <a:pt x="165100" y="58738"/>
                  </a:cubicBezTo>
                  <a:close/>
                  <a:moveTo>
                    <a:pt x="165100" y="0"/>
                  </a:moveTo>
                  <a:lnTo>
                    <a:pt x="331788" y="66675"/>
                  </a:lnTo>
                  <a:lnTo>
                    <a:pt x="165100" y="149225"/>
                  </a:lnTo>
                  <a:lnTo>
                    <a:pt x="0" y="66675"/>
                  </a:lnTo>
                  <a:close/>
                </a:path>
              </a:pathLst>
            </a:custGeom>
            <a:solidFill>
              <a:schemeClr val="accent6"/>
            </a:solidFill>
            <a:ln>
              <a:noFill/>
            </a:ln>
          </p:spPr>
        </p:sp>
      </p:grpSp>
      <p:pic>
        <p:nvPicPr>
          <p:cNvPr id="4" name="图片 3" descr="67642f81c4b9dd15051af51f0b1cd48"/>
          <p:cNvPicPr>
            <a:picLocks noChangeAspect="1"/>
          </p:cNvPicPr>
          <p:nvPr/>
        </p:nvPicPr>
        <p:blipFill>
          <a:blip r:embed="rId2"/>
          <a:stretch>
            <a:fillRect/>
          </a:stretch>
        </p:blipFill>
        <p:spPr>
          <a:xfrm>
            <a:off x="4605655" y="1182370"/>
            <a:ext cx="2981325" cy="866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89890" y="379095"/>
            <a:ext cx="11411585" cy="609981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sp>
        <p:nvSpPr>
          <p:cNvPr id="93" name="矩形 92"/>
          <p:cNvSpPr/>
          <p:nvPr/>
        </p:nvSpPr>
        <p:spPr>
          <a:xfrm>
            <a:off x="705977" y="1711807"/>
            <a:ext cx="3107765" cy="4324969"/>
          </a:xfrm>
          <a:prstGeom prst="rect">
            <a:avLst/>
          </a:prstGeom>
          <a:solidFill>
            <a:srgbClr val="0143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4" name="矩形 93"/>
          <p:cNvSpPr/>
          <p:nvPr/>
        </p:nvSpPr>
        <p:spPr>
          <a:xfrm>
            <a:off x="4468999" y="1711807"/>
            <a:ext cx="3107765" cy="4324969"/>
          </a:xfrm>
          <a:prstGeom prst="rect">
            <a:avLst/>
          </a:prstGeom>
          <a:solidFill>
            <a:srgbClr val="014347">
              <a:alpha val="86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5" name="矩形 94"/>
          <p:cNvSpPr/>
          <p:nvPr/>
        </p:nvSpPr>
        <p:spPr>
          <a:xfrm>
            <a:off x="8259483" y="1711807"/>
            <a:ext cx="3107765" cy="4324969"/>
          </a:xfrm>
          <a:prstGeom prst="rect">
            <a:avLst/>
          </a:prstGeom>
          <a:solidFill>
            <a:srgbClr val="0143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5" name="椭圆 104"/>
          <p:cNvSpPr/>
          <p:nvPr/>
        </p:nvSpPr>
        <p:spPr>
          <a:xfrm>
            <a:off x="1588215" y="2078385"/>
            <a:ext cx="1343292" cy="13432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6" name="椭圆 105"/>
          <p:cNvSpPr/>
          <p:nvPr/>
        </p:nvSpPr>
        <p:spPr>
          <a:xfrm>
            <a:off x="5351236" y="2078385"/>
            <a:ext cx="1343292" cy="13432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7" name="椭圆 106"/>
          <p:cNvSpPr/>
          <p:nvPr/>
        </p:nvSpPr>
        <p:spPr>
          <a:xfrm>
            <a:off x="9141720" y="2078385"/>
            <a:ext cx="1343292" cy="13432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8" name="矩形 57"/>
          <p:cNvSpPr/>
          <p:nvPr/>
        </p:nvSpPr>
        <p:spPr>
          <a:xfrm>
            <a:off x="374015" y="616585"/>
            <a:ext cx="216535" cy="626745"/>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6" name="组合 5"/>
          <p:cNvGrpSpPr/>
          <p:nvPr/>
        </p:nvGrpSpPr>
        <p:grpSpPr>
          <a:xfrm>
            <a:off x="724535" y="637540"/>
            <a:ext cx="2339340" cy="605790"/>
            <a:chOff x="12425" y="5178"/>
            <a:chExt cx="3684" cy="954"/>
          </a:xfrm>
        </p:grpSpPr>
        <p:sp>
          <p:nvSpPr>
            <p:cNvPr id="4" name="文本框 29"/>
            <p:cNvSpPr txBox="1"/>
            <p:nvPr/>
          </p:nvSpPr>
          <p:spPr>
            <a:xfrm>
              <a:off x="12425" y="5178"/>
              <a:ext cx="3684" cy="727"/>
            </a:xfrm>
            <a:prstGeom prst="rect">
              <a:avLst/>
            </a:prstGeom>
            <a:noFill/>
          </p:spPr>
          <p:txBody>
            <a:bodyPr wrap="none" rtlCol="0">
              <a:spAutoFit/>
            </a:bodyPr>
            <a:p>
              <a:r>
                <a:rPr lang="zh-CN" altLang="en-US" sz="2400" dirty="0">
                  <a:solidFill>
                    <a:schemeClr val="tx1">
                      <a:lumMod val="85000"/>
                      <a:lumOff val="15000"/>
                    </a:schemeClr>
                  </a:solidFill>
                  <a:latin typeface="+mj-lt"/>
                  <a:ea typeface="思源黑体 CN Bold" panose="020B0800000000000000" pitchFamily="34" charset="-122"/>
                </a:rPr>
                <a:t>研究成果与应用</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5" name="矩形 30"/>
            <p:cNvSpPr/>
            <p:nvPr/>
          </p:nvSpPr>
          <p:spPr>
            <a:xfrm>
              <a:off x="12425" y="5732"/>
              <a:ext cx="3580" cy="400"/>
            </a:xfrm>
            <a:prstGeom prst="rect">
              <a:avLst/>
            </a:prstGeom>
          </p:spPr>
          <p:txBody>
            <a:bodyPr wrap="square">
              <a:spAutoFit/>
            </a:bodyPr>
            <a:p>
              <a:r>
                <a:rPr lang="en-US" altLang="zh-CN" sz="1000" dirty="0">
                  <a:solidFill>
                    <a:schemeClr val="tx1">
                      <a:lumMod val="65000"/>
                      <a:lumOff val="35000"/>
                    </a:schemeClr>
                  </a:solidFill>
                  <a:latin typeface="+mj-lt"/>
                  <a:ea typeface="思源黑体 CN Light" panose="020B0300000000000000" pitchFamily="34" charset="-122"/>
                  <a:cs typeface="+mj-lt"/>
                </a:rPr>
                <a:t>Research results and applications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grpSp>
      <p:grpSp>
        <p:nvGrpSpPr>
          <p:cNvPr id="213" name="Group 212"/>
          <p:cNvGrpSpPr/>
          <p:nvPr/>
        </p:nvGrpSpPr>
        <p:grpSpPr>
          <a:xfrm>
            <a:off x="9538970" y="2561590"/>
            <a:ext cx="549275" cy="427990"/>
            <a:chOff x="756182" y="5818623"/>
            <a:chExt cx="1493629" cy="1162857"/>
          </a:xfrm>
          <a:solidFill>
            <a:srgbClr val="014347"/>
          </a:solidFill>
        </p:grpSpPr>
        <p:sp>
          <p:nvSpPr>
            <p:cNvPr id="210" name="Freeform 6"/>
            <p:cNvSpPr>
              <a:spLocks noEditPoints="1"/>
            </p:cNvSpPr>
            <p:nvPr/>
          </p:nvSpPr>
          <p:spPr bwMode="auto">
            <a:xfrm>
              <a:off x="1407384" y="6366458"/>
              <a:ext cx="186058" cy="382451"/>
            </a:xfrm>
            <a:custGeom>
              <a:avLst/>
              <a:gdLst>
                <a:gd name="T0" fmla="*/ 277 w 431"/>
                <a:gd name="T1" fmla="*/ 670 h 886"/>
                <a:gd name="T2" fmla="*/ 302 w 431"/>
                <a:gd name="T3" fmla="*/ 639 h 886"/>
                <a:gd name="T4" fmla="*/ 310 w 431"/>
                <a:gd name="T5" fmla="*/ 598 h 886"/>
                <a:gd name="T6" fmla="*/ 302 w 431"/>
                <a:gd name="T7" fmla="*/ 558 h 886"/>
                <a:gd name="T8" fmla="*/ 277 w 431"/>
                <a:gd name="T9" fmla="*/ 526 h 886"/>
                <a:gd name="T10" fmla="*/ 142 w 431"/>
                <a:gd name="T11" fmla="*/ 231 h 886"/>
                <a:gd name="T12" fmla="*/ 124 w 431"/>
                <a:gd name="T13" fmla="*/ 267 h 886"/>
                <a:gd name="T14" fmla="*/ 124 w 431"/>
                <a:gd name="T15" fmla="*/ 310 h 886"/>
                <a:gd name="T16" fmla="*/ 142 w 431"/>
                <a:gd name="T17" fmla="*/ 346 h 886"/>
                <a:gd name="T18" fmla="*/ 156 w 431"/>
                <a:gd name="T19" fmla="*/ 216 h 886"/>
                <a:gd name="T20" fmla="*/ 236 w 431"/>
                <a:gd name="T21" fmla="*/ 4 h 886"/>
                <a:gd name="T22" fmla="*/ 265 w 431"/>
                <a:gd name="T23" fmla="*/ 26 h 886"/>
                <a:gd name="T24" fmla="*/ 277 w 431"/>
                <a:gd name="T25" fmla="*/ 61 h 886"/>
                <a:gd name="T26" fmla="*/ 309 w 431"/>
                <a:gd name="T27" fmla="*/ 94 h 886"/>
                <a:gd name="T28" fmla="*/ 365 w 431"/>
                <a:gd name="T29" fmla="*/ 133 h 886"/>
                <a:gd name="T30" fmla="*/ 406 w 431"/>
                <a:gd name="T31" fmla="*/ 187 h 886"/>
                <a:gd name="T32" fmla="*/ 429 w 431"/>
                <a:gd name="T33" fmla="*/ 252 h 886"/>
                <a:gd name="T34" fmla="*/ 428 w 431"/>
                <a:gd name="T35" fmla="*/ 308 h 886"/>
                <a:gd name="T36" fmla="*/ 407 w 431"/>
                <a:gd name="T37" fmla="*/ 337 h 886"/>
                <a:gd name="T38" fmla="*/ 371 w 431"/>
                <a:gd name="T39" fmla="*/ 349 h 886"/>
                <a:gd name="T40" fmla="*/ 336 w 431"/>
                <a:gd name="T41" fmla="*/ 337 h 886"/>
                <a:gd name="T42" fmla="*/ 314 w 431"/>
                <a:gd name="T43" fmla="*/ 308 h 886"/>
                <a:gd name="T44" fmla="*/ 308 w 431"/>
                <a:gd name="T45" fmla="*/ 267 h 886"/>
                <a:gd name="T46" fmla="*/ 290 w 431"/>
                <a:gd name="T47" fmla="*/ 231 h 886"/>
                <a:gd name="T48" fmla="*/ 277 w 431"/>
                <a:gd name="T49" fmla="*/ 392 h 886"/>
                <a:gd name="T50" fmla="*/ 339 w 431"/>
                <a:gd name="T51" fmla="*/ 421 h 886"/>
                <a:gd name="T52" fmla="*/ 388 w 431"/>
                <a:gd name="T53" fmla="*/ 468 h 886"/>
                <a:gd name="T54" fmla="*/ 420 w 431"/>
                <a:gd name="T55" fmla="*/ 528 h 886"/>
                <a:gd name="T56" fmla="*/ 431 w 431"/>
                <a:gd name="T57" fmla="*/ 598 h 886"/>
                <a:gd name="T58" fmla="*/ 420 w 431"/>
                <a:gd name="T59" fmla="*/ 668 h 886"/>
                <a:gd name="T60" fmla="*/ 388 w 431"/>
                <a:gd name="T61" fmla="*/ 728 h 886"/>
                <a:gd name="T62" fmla="*/ 339 w 431"/>
                <a:gd name="T63" fmla="*/ 776 h 886"/>
                <a:gd name="T64" fmla="*/ 277 w 431"/>
                <a:gd name="T65" fmla="*/ 805 h 886"/>
                <a:gd name="T66" fmla="*/ 274 w 431"/>
                <a:gd name="T67" fmla="*/ 844 h 886"/>
                <a:gd name="T68" fmla="*/ 252 w 431"/>
                <a:gd name="T69" fmla="*/ 874 h 886"/>
                <a:gd name="T70" fmla="*/ 216 w 431"/>
                <a:gd name="T71" fmla="*/ 886 h 886"/>
                <a:gd name="T72" fmla="*/ 180 w 431"/>
                <a:gd name="T73" fmla="*/ 874 h 886"/>
                <a:gd name="T74" fmla="*/ 159 w 431"/>
                <a:gd name="T75" fmla="*/ 844 h 886"/>
                <a:gd name="T76" fmla="*/ 156 w 431"/>
                <a:gd name="T77" fmla="*/ 805 h 886"/>
                <a:gd name="T78" fmla="*/ 94 w 431"/>
                <a:gd name="T79" fmla="*/ 776 h 886"/>
                <a:gd name="T80" fmla="*/ 45 w 431"/>
                <a:gd name="T81" fmla="*/ 728 h 886"/>
                <a:gd name="T82" fmla="*/ 13 w 431"/>
                <a:gd name="T83" fmla="*/ 668 h 886"/>
                <a:gd name="T84" fmla="*/ 0 w 431"/>
                <a:gd name="T85" fmla="*/ 598 h 886"/>
                <a:gd name="T86" fmla="*/ 13 w 431"/>
                <a:gd name="T87" fmla="*/ 562 h 886"/>
                <a:gd name="T88" fmla="*/ 42 w 431"/>
                <a:gd name="T89" fmla="*/ 541 h 886"/>
                <a:gd name="T90" fmla="*/ 80 w 431"/>
                <a:gd name="T91" fmla="*/ 541 h 886"/>
                <a:gd name="T92" fmla="*/ 110 w 431"/>
                <a:gd name="T93" fmla="*/ 562 h 886"/>
                <a:gd name="T94" fmla="*/ 122 w 431"/>
                <a:gd name="T95" fmla="*/ 598 h 886"/>
                <a:gd name="T96" fmla="*/ 131 w 431"/>
                <a:gd name="T97" fmla="*/ 639 h 886"/>
                <a:gd name="T98" fmla="*/ 156 w 431"/>
                <a:gd name="T99" fmla="*/ 670 h 886"/>
                <a:gd name="T100" fmla="*/ 123 w 431"/>
                <a:gd name="T101" fmla="*/ 482 h 886"/>
                <a:gd name="T102" fmla="*/ 68 w 431"/>
                <a:gd name="T103" fmla="*/ 444 h 886"/>
                <a:gd name="T104" fmla="*/ 27 w 431"/>
                <a:gd name="T105" fmla="*/ 390 h 886"/>
                <a:gd name="T106" fmla="*/ 4 w 431"/>
                <a:gd name="T107" fmla="*/ 324 h 886"/>
                <a:gd name="T108" fmla="*/ 4 w 431"/>
                <a:gd name="T109" fmla="*/ 252 h 886"/>
                <a:gd name="T110" fmla="*/ 27 w 431"/>
                <a:gd name="T111" fmla="*/ 187 h 886"/>
                <a:gd name="T112" fmla="*/ 68 w 431"/>
                <a:gd name="T113" fmla="*/ 133 h 886"/>
                <a:gd name="T114" fmla="*/ 123 w 431"/>
                <a:gd name="T115" fmla="*/ 94 h 886"/>
                <a:gd name="T116" fmla="*/ 156 w 431"/>
                <a:gd name="T117" fmla="*/ 61 h 886"/>
                <a:gd name="T118" fmla="*/ 168 w 431"/>
                <a:gd name="T119" fmla="*/ 26 h 886"/>
                <a:gd name="T120" fmla="*/ 197 w 431"/>
                <a:gd name="T121" fmla="*/ 4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 h="886">
                  <a:moveTo>
                    <a:pt x="277" y="526"/>
                  </a:moveTo>
                  <a:lnTo>
                    <a:pt x="277" y="670"/>
                  </a:lnTo>
                  <a:lnTo>
                    <a:pt x="290" y="657"/>
                  </a:lnTo>
                  <a:lnTo>
                    <a:pt x="302" y="639"/>
                  </a:lnTo>
                  <a:lnTo>
                    <a:pt x="308" y="620"/>
                  </a:lnTo>
                  <a:lnTo>
                    <a:pt x="310" y="598"/>
                  </a:lnTo>
                  <a:lnTo>
                    <a:pt x="308" y="577"/>
                  </a:lnTo>
                  <a:lnTo>
                    <a:pt x="302" y="558"/>
                  </a:lnTo>
                  <a:lnTo>
                    <a:pt x="290" y="540"/>
                  </a:lnTo>
                  <a:lnTo>
                    <a:pt x="277" y="526"/>
                  </a:lnTo>
                  <a:close/>
                  <a:moveTo>
                    <a:pt x="156" y="216"/>
                  </a:moveTo>
                  <a:lnTo>
                    <a:pt x="142" y="231"/>
                  </a:lnTo>
                  <a:lnTo>
                    <a:pt x="131" y="248"/>
                  </a:lnTo>
                  <a:lnTo>
                    <a:pt x="124" y="267"/>
                  </a:lnTo>
                  <a:lnTo>
                    <a:pt x="122" y="289"/>
                  </a:lnTo>
                  <a:lnTo>
                    <a:pt x="124" y="310"/>
                  </a:lnTo>
                  <a:lnTo>
                    <a:pt x="131" y="329"/>
                  </a:lnTo>
                  <a:lnTo>
                    <a:pt x="142" y="346"/>
                  </a:lnTo>
                  <a:lnTo>
                    <a:pt x="156" y="361"/>
                  </a:lnTo>
                  <a:lnTo>
                    <a:pt x="156" y="216"/>
                  </a:lnTo>
                  <a:close/>
                  <a:moveTo>
                    <a:pt x="216" y="0"/>
                  </a:moveTo>
                  <a:lnTo>
                    <a:pt x="236" y="4"/>
                  </a:lnTo>
                  <a:lnTo>
                    <a:pt x="252" y="12"/>
                  </a:lnTo>
                  <a:lnTo>
                    <a:pt x="265" y="26"/>
                  </a:lnTo>
                  <a:lnTo>
                    <a:pt x="274" y="42"/>
                  </a:lnTo>
                  <a:lnTo>
                    <a:pt x="277" y="61"/>
                  </a:lnTo>
                  <a:lnTo>
                    <a:pt x="277" y="81"/>
                  </a:lnTo>
                  <a:lnTo>
                    <a:pt x="309" y="94"/>
                  </a:lnTo>
                  <a:lnTo>
                    <a:pt x="339" y="111"/>
                  </a:lnTo>
                  <a:lnTo>
                    <a:pt x="365" y="133"/>
                  </a:lnTo>
                  <a:lnTo>
                    <a:pt x="388" y="158"/>
                  </a:lnTo>
                  <a:lnTo>
                    <a:pt x="406" y="187"/>
                  </a:lnTo>
                  <a:lnTo>
                    <a:pt x="420" y="218"/>
                  </a:lnTo>
                  <a:lnTo>
                    <a:pt x="429" y="252"/>
                  </a:lnTo>
                  <a:lnTo>
                    <a:pt x="431" y="289"/>
                  </a:lnTo>
                  <a:lnTo>
                    <a:pt x="428" y="308"/>
                  </a:lnTo>
                  <a:lnTo>
                    <a:pt x="420" y="324"/>
                  </a:lnTo>
                  <a:lnTo>
                    <a:pt x="407" y="337"/>
                  </a:lnTo>
                  <a:lnTo>
                    <a:pt x="390" y="345"/>
                  </a:lnTo>
                  <a:lnTo>
                    <a:pt x="371" y="349"/>
                  </a:lnTo>
                  <a:lnTo>
                    <a:pt x="352" y="345"/>
                  </a:lnTo>
                  <a:lnTo>
                    <a:pt x="336" y="337"/>
                  </a:lnTo>
                  <a:lnTo>
                    <a:pt x="322" y="324"/>
                  </a:lnTo>
                  <a:lnTo>
                    <a:pt x="314" y="308"/>
                  </a:lnTo>
                  <a:lnTo>
                    <a:pt x="310" y="289"/>
                  </a:lnTo>
                  <a:lnTo>
                    <a:pt x="308" y="267"/>
                  </a:lnTo>
                  <a:lnTo>
                    <a:pt x="302" y="248"/>
                  </a:lnTo>
                  <a:lnTo>
                    <a:pt x="290" y="231"/>
                  </a:lnTo>
                  <a:lnTo>
                    <a:pt x="277" y="216"/>
                  </a:lnTo>
                  <a:lnTo>
                    <a:pt x="277" y="392"/>
                  </a:lnTo>
                  <a:lnTo>
                    <a:pt x="309" y="404"/>
                  </a:lnTo>
                  <a:lnTo>
                    <a:pt x="339" y="421"/>
                  </a:lnTo>
                  <a:lnTo>
                    <a:pt x="365" y="442"/>
                  </a:lnTo>
                  <a:lnTo>
                    <a:pt x="388" y="468"/>
                  </a:lnTo>
                  <a:lnTo>
                    <a:pt x="406" y="497"/>
                  </a:lnTo>
                  <a:lnTo>
                    <a:pt x="420" y="528"/>
                  </a:lnTo>
                  <a:lnTo>
                    <a:pt x="429" y="562"/>
                  </a:lnTo>
                  <a:lnTo>
                    <a:pt x="431" y="598"/>
                  </a:lnTo>
                  <a:lnTo>
                    <a:pt x="429" y="635"/>
                  </a:lnTo>
                  <a:lnTo>
                    <a:pt x="420" y="668"/>
                  </a:lnTo>
                  <a:lnTo>
                    <a:pt x="406" y="700"/>
                  </a:lnTo>
                  <a:lnTo>
                    <a:pt x="388" y="728"/>
                  </a:lnTo>
                  <a:lnTo>
                    <a:pt x="365" y="753"/>
                  </a:lnTo>
                  <a:lnTo>
                    <a:pt x="339" y="776"/>
                  </a:lnTo>
                  <a:lnTo>
                    <a:pt x="309" y="792"/>
                  </a:lnTo>
                  <a:lnTo>
                    <a:pt x="277" y="805"/>
                  </a:lnTo>
                  <a:lnTo>
                    <a:pt x="277" y="825"/>
                  </a:lnTo>
                  <a:lnTo>
                    <a:pt x="274" y="844"/>
                  </a:lnTo>
                  <a:lnTo>
                    <a:pt x="265" y="861"/>
                  </a:lnTo>
                  <a:lnTo>
                    <a:pt x="252" y="874"/>
                  </a:lnTo>
                  <a:lnTo>
                    <a:pt x="236" y="883"/>
                  </a:lnTo>
                  <a:lnTo>
                    <a:pt x="216" y="886"/>
                  </a:lnTo>
                  <a:lnTo>
                    <a:pt x="197" y="883"/>
                  </a:lnTo>
                  <a:lnTo>
                    <a:pt x="180" y="874"/>
                  </a:lnTo>
                  <a:lnTo>
                    <a:pt x="168" y="861"/>
                  </a:lnTo>
                  <a:lnTo>
                    <a:pt x="159" y="844"/>
                  </a:lnTo>
                  <a:lnTo>
                    <a:pt x="156" y="825"/>
                  </a:lnTo>
                  <a:lnTo>
                    <a:pt x="156" y="805"/>
                  </a:lnTo>
                  <a:lnTo>
                    <a:pt x="123" y="792"/>
                  </a:lnTo>
                  <a:lnTo>
                    <a:pt x="94" y="776"/>
                  </a:lnTo>
                  <a:lnTo>
                    <a:pt x="68" y="753"/>
                  </a:lnTo>
                  <a:lnTo>
                    <a:pt x="45" y="728"/>
                  </a:lnTo>
                  <a:lnTo>
                    <a:pt x="27" y="700"/>
                  </a:lnTo>
                  <a:lnTo>
                    <a:pt x="13" y="668"/>
                  </a:lnTo>
                  <a:lnTo>
                    <a:pt x="4" y="635"/>
                  </a:lnTo>
                  <a:lnTo>
                    <a:pt x="0" y="598"/>
                  </a:lnTo>
                  <a:lnTo>
                    <a:pt x="4" y="579"/>
                  </a:lnTo>
                  <a:lnTo>
                    <a:pt x="13" y="562"/>
                  </a:lnTo>
                  <a:lnTo>
                    <a:pt x="26" y="549"/>
                  </a:lnTo>
                  <a:lnTo>
                    <a:pt x="42" y="541"/>
                  </a:lnTo>
                  <a:lnTo>
                    <a:pt x="61" y="538"/>
                  </a:lnTo>
                  <a:lnTo>
                    <a:pt x="80" y="541"/>
                  </a:lnTo>
                  <a:lnTo>
                    <a:pt x="97" y="549"/>
                  </a:lnTo>
                  <a:lnTo>
                    <a:pt x="110" y="562"/>
                  </a:lnTo>
                  <a:lnTo>
                    <a:pt x="119" y="579"/>
                  </a:lnTo>
                  <a:lnTo>
                    <a:pt x="122" y="598"/>
                  </a:lnTo>
                  <a:lnTo>
                    <a:pt x="124" y="620"/>
                  </a:lnTo>
                  <a:lnTo>
                    <a:pt x="131" y="639"/>
                  </a:lnTo>
                  <a:lnTo>
                    <a:pt x="142" y="657"/>
                  </a:lnTo>
                  <a:lnTo>
                    <a:pt x="156" y="670"/>
                  </a:lnTo>
                  <a:lnTo>
                    <a:pt x="156" y="495"/>
                  </a:lnTo>
                  <a:lnTo>
                    <a:pt x="123" y="482"/>
                  </a:lnTo>
                  <a:lnTo>
                    <a:pt x="94" y="465"/>
                  </a:lnTo>
                  <a:lnTo>
                    <a:pt x="68" y="444"/>
                  </a:lnTo>
                  <a:lnTo>
                    <a:pt x="45" y="418"/>
                  </a:lnTo>
                  <a:lnTo>
                    <a:pt x="27" y="390"/>
                  </a:lnTo>
                  <a:lnTo>
                    <a:pt x="13" y="358"/>
                  </a:lnTo>
                  <a:lnTo>
                    <a:pt x="4" y="324"/>
                  </a:lnTo>
                  <a:lnTo>
                    <a:pt x="0" y="289"/>
                  </a:lnTo>
                  <a:lnTo>
                    <a:pt x="4" y="252"/>
                  </a:lnTo>
                  <a:lnTo>
                    <a:pt x="13" y="218"/>
                  </a:lnTo>
                  <a:lnTo>
                    <a:pt x="27" y="187"/>
                  </a:lnTo>
                  <a:lnTo>
                    <a:pt x="45" y="158"/>
                  </a:lnTo>
                  <a:lnTo>
                    <a:pt x="68" y="133"/>
                  </a:lnTo>
                  <a:lnTo>
                    <a:pt x="94" y="111"/>
                  </a:lnTo>
                  <a:lnTo>
                    <a:pt x="123" y="94"/>
                  </a:lnTo>
                  <a:lnTo>
                    <a:pt x="156" y="81"/>
                  </a:lnTo>
                  <a:lnTo>
                    <a:pt x="156" y="61"/>
                  </a:lnTo>
                  <a:lnTo>
                    <a:pt x="159" y="42"/>
                  </a:lnTo>
                  <a:lnTo>
                    <a:pt x="168" y="26"/>
                  </a:lnTo>
                  <a:lnTo>
                    <a:pt x="180" y="12"/>
                  </a:lnTo>
                  <a:lnTo>
                    <a:pt x="197" y="4"/>
                  </a:lnTo>
                  <a:lnTo>
                    <a:pt x="216" y="0"/>
                  </a:lnTo>
                  <a:close/>
                </a:path>
              </a:pathLst>
            </a:custGeom>
            <a:grpFill/>
            <a:ln w="0">
              <a:noFill/>
              <a:prstDash val="solid"/>
              <a:round/>
            </a:ln>
          </p:spPr>
          <p:txBody>
            <a:bodyPr vert="horz" wrap="square" lIns="91440" tIns="45720" rIns="91440" bIns="45720" numCol="1" anchor="t" anchorCtr="0" compatLnSpc="1"/>
            <a:p>
              <a:endParaRPr lang="en-US" dirty="0"/>
            </a:p>
          </p:txBody>
        </p:sp>
        <p:sp>
          <p:nvSpPr>
            <p:cNvPr id="211" name="Freeform 7"/>
            <p:cNvSpPr>
              <a:spLocks noEditPoints="1"/>
            </p:cNvSpPr>
            <p:nvPr/>
          </p:nvSpPr>
          <p:spPr bwMode="auto">
            <a:xfrm>
              <a:off x="756182" y="5818623"/>
              <a:ext cx="1493629" cy="1162857"/>
            </a:xfrm>
            <a:custGeom>
              <a:avLst/>
              <a:gdLst>
                <a:gd name="T0" fmla="*/ 3143 w 3463"/>
                <a:gd name="T1" fmla="*/ 2267 h 2706"/>
                <a:gd name="T2" fmla="*/ 3048 w 3463"/>
                <a:gd name="T3" fmla="*/ 2352 h 2706"/>
                <a:gd name="T4" fmla="*/ 2986 w 3463"/>
                <a:gd name="T5" fmla="*/ 2465 h 2706"/>
                <a:gd name="T6" fmla="*/ 242 w 3463"/>
                <a:gd name="T7" fmla="*/ 2230 h 2706"/>
                <a:gd name="T8" fmla="*/ 460 w 3463"/>
                <a:gd name="T9" fmla="*/ 2425 h 2706"/>
                <a:gd name="T10" fmla="*/ 387 w 3463"/>
                <a:gd name="T11" fmla="*/ 2320 h 2706"/>
                <a:gd name="T12" fmla="*/ 282 w 3463"/>
                <a:gd name="T13" fmla="*/ 2246 h 2706"/>
                <a:gd name="T14" fmla="*/ 3002 w 3463"/>
                <a:gd name="T15" fmla="*/ 1026 h 2706"/>
                <a:gd name="T16" fmla="*/ 3076 w 3463"/>
                <a:gd name="T17" fmla="*/ 1130 h 2706"/>
                <a:gd name="T18" fmla="*/ 3180 w 3463"/>
                <a:gd name="T19" fmla="*/ 1205 h 2706"/>
                <a:gd name="T20" fmla="*/ 2986 w 3463"/>
                <a:gd name="T21" fmla="*/ 986 h 2706"/>
                <a:gd name="T22" fmla="*/ 608 w 3463"/>
                <a:gd name="T23" fmla="*/ 1090 h 2706"/>
                <a:gd name="T24" fmla="*/ 519 w 3463"/>
                <a:gd name="T25" fmla="*/ 1225 h 2706"/>
                <a:gd name="T26" fmla="*/ 394 w 3463"/>
                <a:gd name="T27" fmla="*/ 1327 h 2706"/>
                <a:gd name="T28" fmla="*/ 242 w 3463"/>
                <a:gd name="T29" fmla="*/ 1389 h 2706"/>
                <a:gd name="T30" fmla="*/ 346 w 3463"/>
                <a:gd name="T31" fmla="*/ 2098 h 2706"/>
                <a:gd name="T32" fmla="*/ 481 w 3463"/>
                <a:gd name="T33" fmla="*/ 2188 h 2706"/>
                <a:gd name="T34" fmla="*/ 583 w 3463"/>
                <a:gd name="T35" fmla="*/ 2312 h 2706"/>
                <a:gd name="T36" fmla="*/ 644 w 3463"/>
                <a:gd name="T37" fmla="*/ 2465 h 2706"/>
                <a:gd name="T38" fmla="*/ 2854 w 3463"/>
                <a:gd name="T39" fmla="*/ 2360 h 2706"/>
                <a:gd name="T40" fmla="*/ 2944 w 3463"/>
                <a:gd name="T41" fmla="*/ 2226 h 2706"/>
                <a:gd name="T42" fmla="*/ 3069 w 3463"/>
                <a:gd name="T43" fmla="*/ 2124 h 2706"/>
                <a:gd name="T44" fmla="*/ 3221 w 3463"/>
                <a:gd name="T45" fmla="*/ 2062 h 2706"/>
                <a:gd name="T46" fmla="*/ 3117 w 3463"/>
                <a:gd name="T47" fmla="*/ 1353 h 2706"/>
                <a:gd name="T48" fmla="*/ 2981 w 3463"/>
                <a:gd name="T49" fmla="*/ 1262 h 2706"/>
                <a:gd name="T50" fmla="*/ 2879 w 3463"/>
                <a:gd name="T51" fmla="*/ 1138 h 2706"/>
                <a:gd name="T52" fmla="*/ 2819 w 3463"/>
                <a:gd name="T53" fmla="*/ 986 h 2706"/>
                <a:gd name="T54" fmla="*/ 242 w 3463"/>
                <a:gd name="T55" fmla="*/ 1220 h 2706"/>
                <a:gd name="T56" fmla="*/ 355 w 3463"/>
                <a:gd name="T57" fmla="*/ 1158 h 2706"/>
                <a:gd name="T58" fmla="*/ 439 w 3463"/>
                <a:gd name="T59" fmla="*/ 1064 h 2706"/>
                <a:gd name="T60" fmla="*/ 242 w 3463"/>
                <a:gd name="T61" fmla="*/ 986 h 2706"/>
                <a:gd name="T62" fmla="*/ 3017 w 3463"/>
                <a:gd name="T63" fmla="*/ 683 h 2706"/>
                <a:gd name="T64" fmla="*/ 3221 w 3463"/>
                <a:gd name="T65" fmla="*/ 744 h 2706"/>
                <a:gd name="T66" fmla="*/ 644 w 3463"/>
                <a:gd name="T67" fmla="*/ 616 h 2706"/>
                <a:gd name="T68" fmla="*/ 597 w 3463"/>
                <a:gd name="T69" fmla="*/ 744 h 2706"/>
                <a:gd name="T70" fmla="*/ 2831 w 3463"/>
                <a:gd name="T71" fmla="*/ 660 h 2706"/>
                <a:gd name="T72" fmla="*/ 242 w 3463"/>
                <a:gd name="T73" fmla="*/ 616 h 2706"/>
                <a:gd name="T74" fmla="*/ 426 w 3463"/>
                <a:gd name="T75" fmla="*/ 714 h 2706"/>
                <a:gd name="T76" fmla="*/ 476 w 3463"/>
                <a:gd name="T77" fmla="*/ 616 h 2706"/>
                <a:gd name="T78" fmla="*/ 3000 w 3463"/>
                <a:gd name="T79" fmla="*/ 278 h 2706"/>
                <a:gd name="T80" fmla="*/ 3062 w 3463"/>
                <a:gd name="T81" fmla="*/ 373 h 2706"/>
                <a:gd name="T82" fmla="*/ 2987 w 3463"/>
                <a:gd name="T83" fmla="*/ 243 h 2706"/>
                <a:gd name="T84" fmla="*/ 616 w 3463"/>
                <a:gd name="T85" fmla="*/ 332 h 2706"/>
                <a:gd name="T86" fmla="*/ 2847 w 3463"/>
                <a:gd name="T87" fmla="*/ 332 h 2706"/>
                <a:gd name="T88" fmla="*/ 644 w 3463"/>
                <a:gd name="T89" fmla="*/ 243 h 2706"/>
                <a:gd name="T90" fmla="*/ 400 w 3463"/>
                <a:gd name="T91" fmla="*/ 373 h 2706"/>
                <a:gd name="T92" fmla="*/ 462 w 3463"/>
                <a:gd name="T93" fmla="*/ 278 h 2706"/>
                <a:gd name="T94" fmla="*/ 121 w 3463"/>
                <a:gd name="T95" fmla="*/ 0 h 2706"/>
                <a:gd name="T96" fmla="*/ 3394 w 3463"/>
                <a:gd name="T97" fmla="*/ 13 h 2706"/>
                <a:gd name="T98" fmla="*/ 3450 w 3463"/>
                <a:gd name="T99" fmla="*/ 69 h 2706"/>
                <a:gd name="T100" fmla="*/ 3463 w 3463"/>
                <a:gd name="T101" fmla="*/ 2586 h 2706"/>
                <a:gd name="T102" fmla="*/ 3436 w 3463"/>
                <a:gd name="T103" fmla="*/ 2661 h 2706"/>
                <a:gd name="T104" fmla="*/ 3369 w 3463"/>
                <a:gd name="T105" fmla="*/ 2703 h 2706"/>
                <a:gd name="T106" fmla="*/ 94 w 3463"/>
                <a:gd name="T107" fmla="*/ 2703 h 2706"/>
                <a:gd name="T108" fmla="*/ 26 w 3463"/>
                <a:gd name="T109" fmla="*/ 2661 h 2706"/>
                <a:gd name="T110" fmla="*/ 0 w 3463"/>
                <a:gd name="T111" fmla="*/ 2586 h 2706"/>
                <a:gd name="T112" fmla="*/ 13 w 3463"/>
                <a:gd name="T113" fmla="*/ 69 h 2706"/>
                <a:gd name="T114" fmla="*/ 67 w 3463"/>
                <a:gd name="T115" fmla="*/ 13 h 2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63" h="2706">
                  <a:moveTo>
                    <a:pt x="3221" y="2230"/>
                  </a:moveTo>
                  <a:lnTo>
                    <a:pt x="3180" y="2246"/>
                  </a:lnTo>
                  <a:lnTo>
                    <a:pt x="3143" y="2267"/>
                  </a:lnTo>
                  <a:lnTo>
                    <a:pt x="3108" y="2292"/>
                  </a:lnTo>
                  <a:lnTo>
                    <a:pt x="3076" y="2320"/>
                  </a:lnTo>
                  <a:lnTo>
                    <a:pt x="3048" y="2352"/>
                  </a:lnTo>
                  <a:lnTo>
                    <a:pt x="3023" y="2387"/>
                  </a:lnTo>
                  <a:lnTo>
                    <a:pt x="3002" y="2425"/>
                  </a:lnTo>
                  <a:lnTo>
                    <a:pt x="2986" y="2465"/>
                  </a:lnTo>
                  <a:lnTo>
                    <a:pt x="3221" y="2465"/>
                  </a:lnTo>
                  <a:lnTo>
                    <a:pt x="3221" y="2230"/>
                  </a:lnTo>
                  <a:close/>
                  <a:moveTo>
                    <a:pt x="242" y="2230"/>
                  </a:moveTo>
                  <a:lnTo>
                    <a:pt x="242" y="2465"/>
                  </a:lnTo>
                  <a:lnTo>
                    <a:pt x="477" y="2465"/>
                  </a:lnTo>
                  <a:lnTo>
                    <a:pt x="460" y="2425"/>
                  </a:lnTo>
                  <a:lnTo>
                    <a:pt x="439" y="2387"/>
                  </a:lnTo>
                  <a:lnTo>
                    <a:pt x="415" y="2352"/>
                  </a:lnTo>
                  <a:lnTo>
                    <a:pt x="387" y="2320"/>
                  </a:lnTo>
                  <a:lnTo>
                    <a:pt x="355" y="2292"/>
                  </a:lnTo>
                  <a:lnTo>
                    <a:pt x="319" y="2267"/>
                  </a:lnTo>
                  <a:lnTo>
                    <a:pt x="282" y="2246"/>
                  </a:lnTo>
                  <a:lnTo>
                    <a:pt x="242" y="2230"/>
                  </a:lnTo>
                  <a:close/>
                  <a:moveTo>
                    <a:pt x="2986" y="986"/>
                  </a:moveTo>
                  <a:lnTo>
                    <a:pt x="3002" y="1026"/>
                  </a:lnTo>
                  <a:lnTo>
                    <a:pt x="3023" y="1064"/>
                  </a:lnTo>
                  <a:lnTo>
                    <a:pt x="3048" y="1098"/>
                  </a:lnTo>
                  <a:lnTo>
                    <a:pt x="3076" y="1130"/>
                  </a:lnTo>
                  <a:lnTo>
                    <a:pt x="3108" y="1158"/>
                  </a:lnTo>
                  <a:lnTo>
                    <a:pt x="3143" y="1184"/>
                  </a:lnTo>
                  <a:lnTo>
                    <a:pt x="3180" y="1205"/>
                  </a:lnTo>
                  <a:lnTo>
                    <a:pt x="3221" y="1220"/>
                  </a:lnTo>
                  <a:lnTo>
                    <a:pt x="3221" y="986"/>
                  </a:lnTo>
                  <a:lnTo>
                    <a:pt x="2986" y="986"/>
                  </a:lnTo>
                  <a:close/>
                  <a:moveTo>
                    <a:pt x="644" y="986"/>
                  </a:moveTo>
                  <a:lnTo>
                    <a:pt x="628" y="1038"/>
                  </a:lnTo>
                  <a:lnTo>
                    <a:pt x="608" y="1090"/>
                  </a:lnTo>
                  <a:lnTo>
                    <a:pt x="583" y="1138"/>
                  </a:lnTo>
                  <a:lnTo>
                    <a:pt x="553" y="1183"/>
                  </a:lnTo>
                  <a:lnTo>
                    <a:pt x="519" y="1225"/>
                  </a:lnTo>
                  <a:lnTo>
                    <a:pt x="481" y="1263"/>
                  </a:lnTo>
                  <a:lnTo>
                    <a:pt x="439" y="1297"/>
                  </a:lnTo>
                  <a:lnTo>
                    <a:pt x="394" y="1327"/>
                  </a:lnTo>
                  <a:lnTo>
                    <a:pt x="346" y="1353"/>
                  </a:lnTo>
                  <a:lnTo>
                    <a:pt x="295" y="1373"/>
                  </a:lnTo>
                  <a:lnTo>
                    <a:pt x="242" y="1389"/>
                  </a:lnTo>
                  <a:lnTo>
                    <a:pt x="242" y="2062"/>
                  </a:lnTo>
                  <a:lnTo>
                    <a:pt x="295" y="2078"/>
                  </a:lnTo>
                  <a:lnTo>
                    <a:pt x="346" y="2098"/>
                  </a:lnTo>
                  <a:lnTo>
                    <a:pt x="394" y="2124"/>
                  </a:lnTo>
                  <a:lnTo>
                    <a:pt x="439" y="2153"/>
                  </a:lnTo>
                  <a:lnTo>
                    <a:pt x="481" y="2188"/>
                  </a:lnTo>
                  <a:lnTo>
                    <a:pt x="519" y="2226"/>
                  </a:lnTo>
                  <a:lnTo>
                    <a:pt x="553" y="2268"/>
                  </a:lnTo>
                  <a:lnTo>
                    <a:pt x="583" y="2312"/>
                  </a:lnTo>
                  <a:lnTo>
                    <a:pt x="608" y="2360"/>
                  </a:lnTo>
                  <a:lnTo>
                    <a:pt x="628" y="2412"/>
                  </a:lnTo>
                  <a:lnTo>
                    <a:pt x="644" y="2465"/>
                  </a:lnTo>
                  <a:lnTo>
                    <a:pt x="2819" y="2465"/>
                  </a:lnTo>
                  <a:lnTo>
                    <a:pt x="2833" y="2412"/>
                  </a:lnTo>
                  <a:lnTo>
                    <a:pt x="2854" y="2360"/>
                  </a:lnTo>
                  <a:lnTo>
                    <a:pt x="2879" y="2312"/>
                  </a:lnTo>
                  <a:lnTo>
                    <a:pt x="2909" y="2268"/>
                  </a:lnTo>
                  <a:lnTo>
                    <a:pt x="2944" y="2226"/>
                  </a:lnTo>
                  <a:lnTo>
                    <a:pt x="2981" y="2188"/>
                  </a:lnTo>
                  <a:lnTo>
                    <a:pt x="3023" y="2153"/>
                  </a:lnTo>
                  <a:lnTo>
                    <a:pt x="3069" y="2124"/>
                  </a:lnTo>
                  <a:lnTo>
                    <a:pt x="3117" y="2098"/>
                  </a:lnTo>
                  <a:lnTo>
                    <a:pt x="3167" y="2078"/>
                  </a:lnTo>
                  <a:lnTo>
                    <a:pt x="3221" y="2062"/>
                  </a:lnTo>
                  <a:lnTo>
                    <a:pt x="3221" y="1389"/>
                  </a:lnTo>
                  <a:lnTo>
                    <a:pt x="3167" y="1373"/>
                  </a:lnTo>
                  <a:lnTo>
                    <a:pt x="3117" y="1353"/>
                  </a:lnTo>
                  <a:lnTo>
                    <a:pt x="3069" y="1327"/>
                  </a:lnTo>
                  <a:lnTo>
                    <a:pt x="3023" y="1297"/>
                  </a:lnTo>
                  <a:lnTo>
                    <a:pt x="2981" y="1262"/>
                  </a:lnTo>
                  <a:lnTo>
                    <a:pt x="2944" y="1225"/>
                  </a:lnTo>
                  <a:lnTo>
                    <a:pt x="2909" y="1183"/>
                  </a:lnTo>
                  <a:lnTo>
                    <a:pt x="2879" y="1138"/>
                  </a:lnTo>
                  <a:lnTo>
                    <a:pt x="2854" y="1090"/>
                  </a:lnTo>
                  <a:lnTo>
                    <a:pt x="2833" y="1038"/>
                  </a:lnTo>
                  <a:lnTo>
                    <a:pt x="2819" y="986"/>
                  </a:lnTo>
                  <a:lnTo>
                    <a:pt x="644" y="986"/>
                  </a:lnTo>
                  <a:close/>
                  <a:moveTo>
                    <a:pt x="242" y="986"/>
                  </a:moveTo>
                  <a:lnTo>
                    <a:pt x="242" y="1220"/>
                  </a:lnTo>
                  <a:lnTo>
                    <a:pt x="282" y="1205"/>
                  </a:lnTo>
                  <a:lnTo>
                    <a:pt x="319" y="1184"/>
                  </a:lnTo>
                  <a:lnTo>
                    <a:pt x="355" y="1158"/>
                  </a:lnTo>
                  <a:lnTo>
                    <a:pt x="387" y="1130"/>
                  </a:lnTo>
                  <a:lnTo>
                    <a:pt x="415" y="1098"/>
                  </a:lnTo>
                  <a:lnTo>
                    <a:pt x="439" y="1064"/>
                  </a:lnTo>
                  <a:lnTo>
                    <a:pt x="460" y="1026"/>
                  </a:lnTo>
                  <a:lnTo>
                    <a:pt x="477" y="986"/>
                  </a:lnTo>
                  <a:lnTo>
                    <a:pt x="242" y="986"/>
                  </a:lnTo>
                  <a:close/>
                  <a:moveTo>
                    <a:pt x="2986" y="616"/>
                  </a:moveTo>
                  <a:lnTo>
                    <a:pt x="3000" y="650"/>
                  </a:lnTo>
                  <a:lnTo>
                    <a:pt x="3017" y="683"/>
                  </a:lnTo>
                  <a:lnTo>
                    <a:pt x="3037" y="714"/>
                  </a:lnTo>
                  <a:lnTo>
                    <a:pt x="3060" y="744"/>
                  </a:lnTo>
                  <a:lnTo>
                    <a:pt x="3221" y="744"/>
                  </a:lnTo>
                  <a:lnTo>
                    <a:pt x="3221" y="616"/>
                  </a:lnTo>
                  <a:lnTo>
                    <a:pt x="2986" y="616"/>
                  </a:lnTo>
                  <a:close/>
                  <a:moveTo>
                    <a:pt x="644" y="616"/>
                  </a:moveTo>
                  <a:lnTo>
                    <a:pt x="632" y="660"/>
                  </a:lnTo>
                  <a:lnTo>
                    <a:pt x="616" y="702"/>
                  </a:lnTo>
                  <a:lnTo>
                    <a:pt x="597" y="744"/>
                  </a:lnTo>
                  <a:lnTo>
                    <a:pt x="2866" y="744"/>
                  </a:lnTo>
                  <a:lnTo>
                    <a:pt x="2847" y="702"/>
                  </a:lnTo>
                  <a:lnTo>
                    <a:pt x="2831" y="660"/>
                  </a:lnTo>
                  <a:lnTo>
                    <a:pt x="2819" y="616"/>
                  </a:lnTo>
                  <a:lnTo>
                    <a:pt x="644" y="616"/>
                  </a:lnTo>
                  <a:close/>
                  <a:moveTo>
                    <a:pt x="242" y="616"/>
                  </a:moveTo>
                  <a:lnTo>
                    <a:pt x="242" y="744"/>
                  </a:lnTo>
                  <a:lnTo>
                    <a:pt x="402" y="744"/>
                  </a:lnTo>
                  <a:lnTo>
                    <a:pt x="426" y="714"/>
                  </a:lnTo>
                  <a:lnTo>
                    <a:pt x="446" y="683"/>
                  </a:lnTo>
                  <a:lnTo>
                    <a:pt x="462" y="650"/>
                  </a:lnTo>
                  <a:lnTo>
                    <a:pt x="476" y="616"/>
                  </a:lnTo>
                  <a:lnTo>
                    <a:pt x="242" y="616"/>
                  </a:lnTo>
                  <a:close/>
                  <a:moveTo>
                    <a:pt x="2987" y="243"/>
                  </a:moveTo>
                  <a:lnTo>
                    <a:pt x="3000" y="278"/>
                  </a:lnTo>
                  <a:lnTo>
                    <a:pt x="3017" y="312"/>
                  </a:lnTo>
                  <a:lnTo>
                    <a:pt x="3038" y="343"/>
                  </a:lnTo>
                  <a:lnTo>
                    <a:pt x="3062" y="373"/>
                  </a:lnTo>
                  <a:lnTo>
                    <a:pt x="3221" y="373"/>
                  </a:lnTo>
                  <a:lnTo>
                    <a:pt x="3221" y="243"/>
                  </a:lnTo>
                  <a:lnTo>
                    <a:pt x="2987" y="243"/>
                  </a:lnTo>
                  <a:close/>
                  <a:moveTo>
                    <a:pt x="644" y="243"/>
                  </a:moveTo>
                  <a:lnTo>
                    <a:pt x="632" y="287"/>
                  </a:lnTo>
                  <a:lnTo>
                    <a:pt x="616" y="332"/>
                  </a:lnTo>
                  <a:lnTo>
                    <a:pt x="596" y="373"/>
                  </a:lnTo>
                  <a:lnTo>
                    <a:pt x="2867" y="373"/>
                  </a:lnTo>
                  <a:lnTo>
                    <a:pt x="2847" y="332"/>
                  </a:lnTo>
                  <a:lnTo>
                    <a:pt x="2831" y="287"/>
                  </a:lnTo>
                  <a:lnTo>
                    <a:pt x="2819" y="243"/>
                  </a:lnTo>
                  <a:lnTo>
                    <a:pt x="644" y="243"/>
                  </a:lnTo>
                  <a:close/>
                  <a:moveTo>
                    <a:pt x="242" y="243"/>
                  </a:moveTo>
                  <a:lnTo>
                    <a:pt x="242" y="373"/>
                  </a:lnTo>
                  <a:lnTo>
                    <a:pt x="400" y="373"/>
                  </a:lnTo>
                  <a:lnTo>
                    <a:pt x="425" y="343"/>
                  </a:lnTo>
                  <a:lnTo>
                    <a:pt x="445" y="312"/>
                  </a:lnTo>
                  <a:lnTo>
                    <a:pt x="462" y="278"/>
                  </a:lnTo>
                  <a:lnTo>
                    <a:pt x="476" y="243"/>
                  </a:lnTo>
                  <a:lnTo>
                    <a:pt x="242" y="243"/>
                  </a:lnTo>
                  <a:close/>
                  <a:moveTo>
                    <a:pt x="121" y="0"/>
                  </a:moveTo>
                  <a:lnTo>
                    <a:pt x="3342" y="0"/>
                  </a:lnTo>
                  <a:lnTo>
                    <a:pt x="3369" y="4"/>
                  </a:lnTo>
                  <a:lnTo>
                    <a:pt x="3394" y="13"/>
                  </a:lnTo>
                  <a:lnTo>
                    <a:pt x="3418" y="28"/>
                  </a:lnTo>
                  <a:lnTo>
                    <a:pt x="3436" y="47"/>
                  </a:lnTo>
                  <a:lnTo>
                    <a:pt x="3450" y="69"/>
                  </a:lnTo>
                  <a:lnTo>
                    <a:pt x="3460" y="94"/>
                  </a:lnTo>
                  <a:lnTo>
                    <a:pt x="3463" y="122"/>
                  </a:lnTo>
                  <a:lnTo>
                    <a:pt x="3463" y="2586"/>
                  </a:lnTo>
                  <a:lnTo>
                    <a:pt x="3460" y="2614"/>
                  </a:lnTo>
                  <a:lnTo>
                    <a:pt x="3450" y="2639"/>
                  </a:lnTo>
                  <a:lnTo>
                    <a:pt x="3436" y="2661"/>
                  </a:lnTo>
                  <a:lnTo>
                    <a:pt x="3418" y="2680"/>
                  </a:lnTo>
                  <a:lnTo>
                    <a:pt x="3394" y="2695"/>
                  </a:lnTo>
                  <a:lnTo>
                    <a:pt x="3369" y="2703"/>
                  </a:lnTo>
                  <a:lnTo>
                    <a:pt x="3342" y="2706"/>
                  </a:lnTo>
                  <a:lnTo>
                    <a:pt x="121" y="2706"/>
                  </a:lnTo>
                  <a:lnTo>
                    <a:pt x="94" y="2703"/>
                  </a:lnTo>
                  <a:lnTo>
                    <a:pt x="68" y="2695"/>
                  </a:lnTo>
                  <a:lnTo>
                    <a:pt x="45" y="2680"/>
                  </a:lnTo>
                  <a:lnTo>
                    <a:pt x="26" y="2661"/>
                  </a:lnTo>
                  <a:lnTo>
                    <a:pt x="13" y="2639"/>
                  </a:lnTo>
                  <a:lnTo>
                    <a:pt x="3" y="2614"/>
                  </a:lnTo>
                  <a:lnTo>
                    <a:pt x="0" y="2586"/>
                  </a:lnTo>
                  <a:lnTo>
                    <a:pt x="0" y="122"/>
                  </a:lnTo>
                  <a:lnTo>
                    <a:pt x="3" y="94"/>
                  </a:lnTo>
                  <a:lnTo>
                    <a:pt x="13" y="69"/>
                  </a:lnTo>
                  <a:lnTo>
                    <a:pt x="26" y="47"/>
                  </a:lnTo>
                  <a:lnTo>
                    <a:pt x="45" y="28"/>
                  </a:lnTo>
                  <a:lnTo>
                    <a:pt x="67" y="13"/>
                  </a:lnTo>
                  <a:lnTo>
                    <a:pt x="94" y="4"/>
                  </a:lnTo>
                  <a:lnTo>
                    <a:pt x="121" y="0"/>
                  </a:lnTo>
                  <a:close/>
                </a:path>
              </a:pathLst>
            </a:custGeom>
            <a:grpFill/>
            <a:ln w="0">
              <a:noFill/>
              <a:prstDash val="solid"/>
              <a:round/>
            </a:ln>
          </p:spPr>
          <p:txBody>
            <a:bodyPr vert="horz" wrap="square" lIns="91440" tIns="45720" rIns="91440" bIns="45720" numCol="1" anchor="t" anchorCtr="0" compatLnSpc="1"/>
            <a:p>
              <a:endParaRPr lang="en-US"/>
            </a:p>
          </p:txBody>
        </p:sp>
        <p:sp>
          <p:nvSpPr>
            <p:cNvPr id="212" name="Freeform 8"/>
            <p:cNvSpPr>
              <a:spLocks noEditPoints="1"/>
            </p:cNvSpPr>
            <p:nvPr/>
          </p:nvSpPr>
          <p:spPr bwMode="auto">
            <a:xfrm>
              <a:off x="1210989" y="6268261"/>
              <a:ext cx="578846" cy="578845"/>
            </a:xfrm>
            <a:custGeom>
              <a:avLst/>
              <a:gdLst>
                <a:gd name="T0" fmla="*/ 562 w 1342"/>
                <a:gd name="T1" fmla="*/ 174 h 1344"/>
                <a:gd name="T2" fmla="*/ 414 w 1342"/>
                <a:gd name="T3" fmla="*/ 232 h 1344"/>
                <a:gd name="T4" fmla="*/ 293 w 1342"/>
                <a:gd name="T5" fmla="*/ 330 h 1344"/>
                <a:gd name="T6" fmla="*/ 206 w 1342"/>
                <a:gd name="T7" fmla="*/ 462 h 1344"/>
                <a:gd name="T8" fmla="*/ 164 w 1342"/>
                <a:gd name="T9" fmla="*/ 616 h 1344"/>
                <a:gd name="T10" fmla="*/ 173 w 1342"/>
                <a:gd name="T11" fmla="*/ 782 h 1344"/>
                <a:gd name="T12" fmla="*/ 231 w 1342"/>
                <a:gd name="T13" fmla="*/ 930 h 1344"/>
                <a:gd name="T14" fmla="*/ 329 w 1342"/>
                <a:gd name="T15" fmla="*/ 1051 h 1344"/>
                <a:gd name="T16" fmla="*/ 461 w 1342"/>
                <a:gd name="T17" fmla="*/ 1137 h 1344"/>
                <a:gd name="T18" fmla="*/ 616 w 1342"/>
                <a:gd name="T19" fmla="*/ 1180 h 1344"/>
                <a:gd name="T20" fmla="*/ 780 w 1342"/>
                <a:gd name="T21" fmla="*/ 1171 h 1344"/>
                <a:gd name="T22" fmla="*/ 928 w 1342"/>
                <a:gd name="T23" fmla="*/ 1113 h 1344"/>
                <a:gd name="T24" fmla="*/ 1050 w 1342"/>
                <a:gd name="T25" fmla="*/ 1014 h 1344"/>
                <a:gd name="T26" fmla="*/ 1136 w 1342"/>
                <a:gd name="T27" fmla="*/ 883 h 1344"/>
                <a:gd name="T28" fmla="*/ 1178 w 1342"/>
                <a:gd name="T29" fmla="*/ 728 h 1344"/>
                <a:gd name="T30" fmla="*/ 1170 w 1342"/>
                <a:gd name="T31" fmla="*/ 563 h 1344"/>
                <a:gd name="T32" fmla="*/ 1112 w 1342"/>
                <a:gd name="T33" fmla="*/ 415 h 1344"/>
                <a:gd name="T34" fmla="*/ 1013 w 1342"/>
                <a:gd name="T35" fmla="*/ 294 h 1344"/>
                <a:gd name="T36" fmla="*/ 882 w 1342"/>
                <a:gd name="T37" fmla="*/ 207 h 1344"/>
                <a:gd name="T38" fmla="*/ 727 w 1342"/>
                <a:gd name="T39" fmla="*/ 164 h 1344"/>
                <a:gd name="T40" fmla="*/ 736 w 1342"/>
                <a:gd name="T41" fmla="*/ 3 h 1344"/>
                <a:gd name="T42" fmla="*/ 918 w 1342"/>
                <a:gd name="T43" fmla="*/ 47 h 1344"/>
                <a:gd name="T44" fmla="*/ 1078 w 1342"/>
                <a:gd name="T45" fmla="*/ 137 h 1344"/>
                <a:gd name="T46" fmla="*/ 1206 w 1342"/>
                <a:gd name="T47" fmla="*/ 266 h 1344"/>
                <a:gd name="T48" fmla="*/ 1296 w 1342"/>
                <a:gd name="T49" fmla="*/ 425 h 1344"/>
                <a:gd name="T50" fmla="*/ 1340 w 1342"/>
                <a:gd name="T51" fmla="*/ 608 h 1344"/>
                <a:gd name="T52" fmla="*/ 1331 w 1342"/>
                <a:gd name="T53" fmla="*/ 799 h 1344"/>
                <a:gd name="T54" fmla="*/ 1271 w 1342"/>
                <a:gd name="T55" fmla="*/ 975 h 1344"/>
                <a:gd name="T56" fmla="*/ 1167 w 1342"/>
                <a:gd name="T57" fmla="*/ 1126 h 1344"/>
                <a:gd name="T58" fmla="*/ 1027 w 1342"/>
                <a:gd name="T59" fmla="*/ 1242 h 1344"/>
                <a:gd name="T60" fmla="*/ 860 w 1342"/>
                <a:gd name="T61" fmla="*/ 1317 h 1344"/>
                <a:gd name="T62" fmla="*/ 671 w 1342"/>
                <a:gd name="T63" fmla="*/ 1344 h 1344"/>
                <a:gd name="T64" fmla="*/ 483 w 1342"/>
                <a:gd name="T65" fmla="*/ 1317 h 1344"/>
                <a:gd name="T66" fmla="*/ 316 w 1342"/>
                <a:gd name="T67" fmla="*/ 1242 h 1344"/>
                <a:gd name="T68" fmla="*/ 176 w 1342"/>
                <a:gd name="T69" fmla="*/ 1126 h 1344"/>
                <a:gd name="T70" fmla="*/ 72 w 1342"/>
                <a:gd name="T71" fmla="*/ 975 h 1344"/>
                <a:gd name="T72" fmla="*/ 12 w 1342"/>
                <a:gd name="T73" fmla="*/ 799 h 1344"/>
                <a:gd name="T74" fmla="*/ 2 w 1342"/>
                <a:gd name="T75" fmla="*/ 608 h 1344"/>
                <a:gd name="T76" fmla="*/ 47 w 1342"/>
                <a:gd name="T77" fmla="*/ 425 h 1344"/>
                <a:gd name="T78" fmla="*/ 137 w 1342"/>
                <a:gd name="T79" fmla="*/ 266 h 1344"/>
                <a:gd name="T80" fmla="*/ 265 w 1342"/>
                <a:gd name="T81" fmla="*/ 137 h 1344"/>
                <a:gd name="T82" fmla="*/ 425 w 1342"/>
                <a:gd name="T83" fmla="*/ 47 h 1344"/>
                <a:gd name="T84" fmla="*/ 607 w 1342"/>
                <a:gd name="T85" fmla="*/ 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2" h="1344">
                  <a:moveTo>
                    <a:pt x="671" y="162"/>
                  </a:moveTo>
                  <a:lnTo>
                    <a:pt x="616" y="164"/>
                  </a:lnTo>
                  <a:lnTo>
                    <a:pt x="562" y="174"/>
                  </a:lnTo>
                  <a:lnTo>
                    <a:pt x="510" y="187"/>
                  </a:lnTo>
                  <a:lnTo>
                    <a:pt x="461" y="207"/>
                  </a:lnTo>
                  <a:lnTo>
                    <a:pt x="414" y="232"/>
                  </a:lnTo>
                  <a:lnTo>
                    <a:pt x="370" y="260"/>
                  </a:lnTo>
                  <a:lnTo>
                    <a:pt x="329" y="294"/>
                  </a:lnTo>
                  <a:lnTo>
                    <a:pt x="293" y="330"/>
                  </a:lnTo>
                  <a:lnTo>
                    <a:pt x="260" y="370"/>
                  </a:lnTo>
                  <a:lnTo>
                    <a:pt x="231" y="415"/>
                  </a:lnTo>
                  <a:lnTo>
                    <a:pt x="206" y="462"/>
                  </a:lnTo>
                  <a:lnTo>
                    <a:pt x="187" y="511"/>
                  </a:lnTo>
                  <a:lnTo>
                    <a:pt x="173" y="563"/>
                  </a:lnTo>
                  <a:lnTo>
                    <a:pt x="164" y="616"/>
                  </a:lnTo>
                  <a:lnTo>
                    <a:pt x="161" y="672"/>
                  </a:lnTo>
                  <a:lnTo>
                    <a:pt x="164" y="728"/>
                  </a:lnTo>
                  <a:lnTo>
                    <a:pt x="173" y="782"/>
                  </a:lnTo>
                  <a:lnTo>
                    <a:pt x="187" y="833"/>
                  </a:lnTo>
                  <a:lnTo>
                    <a:pt x="206" y="883"/>
                  </a:lnTo>
                  <a:lnTo>
                    <a:pt x="231" y="930"/>
                  </a:lnTo>
                  <a:lnTo>
                    <a:pt x="260" y="974"/>
                  </a:lnTo>
                  <a:lnTo>
                    <a:pt x="293" y="1014"/>
                  </a:lnTo>
                  <a:lnTo>
                    <a:pt x="329" y="1051"/>
                  </a:lnTo>
                  <a:lnTo>
                    <a:pt x="370" y="1084"/>
                  </a:lnTo>
                  <a:lnTo>
                    <a:pt x="414" y="1113"/>
                  </a:lnTo>
                  <a:lnTo>
                    <a:pt x="461" y="1137"/>
                  </a:lnTo>
                  <a:lnTo>
                    <a:pt x="510" y="1157"/>
                  </a:lnTo>
                  <a:lnTo>
                    <a:pt x="562" y="1171"/>
                  </a:lnTo>
                  <a:lnTo>
                    <a:pt x="616" y="1180"/>
                  </a:lnTo>
                  <a:lnTo>
                    <a:pt x="671" y="1183"/>
                  </a:lnTo>
                  <a:lnTo>
                    <a:pt x="727" y="1180"/>
                  </a:lnTo>
                  <a:lnTo>
                    <a:pt x="780" y="1171"/>
                  </a:lnTo>
                  <a:lnTo>
                    <a:pt x="833" y="1157"/>
                  </a:lnTo>
                  <a:lnTo>
                    <a:pt x="882" y="1137"/>
                  </a:lnTo>
                  <a:lnTo>
                    <a:pt x="928" y="1113"/>
                  </a:lnTo>
                  <a:lnTo>
                    <a:pt x="972" y="1084"/>
                  </a:lnTo>
                  <a:lnTo>
                    <a:pt x="1013" y="1051"/>
                  </a:lnTo>
                  <a:lnTo>
                    <a:pt x="1050" y="1014"/>
                  </a:lnTo>
                  <a:lnTo>
                    <a:pt x="1083" y="974"/>
                  </a:lnTo>
                  <a:lnTo>
                    <a:pt x="1112" y="930"/>
                  </a:lnTo>
                  <a:lnTo>
                    <a:pt x="1136" y="883"/>
                  </a:lnTo>
                  <a:lnTo>
                    <a:pt x="1155" y="833"/>
                  </a:lnTo>
                  <a:lnTo>
                    <a:pt x="1170" y="782"/>
                  </a:lnTo>
                  <a:lnTo>
                    <a:pt x="1178" y="728"/>
                  </a:lnTo>
                  <a:lnTo>
                    <a:pt x="1182" y="672"/>
                  </a:lnTo>
                  <a:lnTo>
                    <a:pt x="1178" y="616"/>
                  </a:lnTo>
                  <a:lnTo>
                    <a:pt x="1170" y="563"/>
                  </a:lnTo>
                  <a:lnTo>
                    <a:pt x="1155" y="511"/>
                  </a:lnTo>
                  <a:lnTo>
                    <a:pt x="1136" y="462"/>
                  </a:lnTo>
                  <a:lnTo>
                    <a:pt x="1112" y="415"/>
                  </a:lnTo>
                  <a:lnTo>
                    <a:pt x="1083" y="370"/>
                  </a:lnTo>
                  <a:lnTo>
                    <a:pt x="1050" y="330"/>
                  </a:lnTo>
                  <a:lnTo>
                    <a:pt x="1013" y="294"/>
                  </a:lnTo>
                  <a:lnTo>
                    <a:pt x="972" y="260"/>
                  </a:lnTo>
                  <a:lnTo>
                    <a:pt x="928" y="232"/>
                  </a:lnTo>
                  <a:lnTo>
                    <a:pt x="882" y="207"/>
                  </a:lnTo>
                  <a:lnTo>
                    <a:pt x="833" y="187"/>
                  </a:lnTo>
                  <a:lnTo>
                    <a:pt x="780" y="174"/>
                  </a:lnTo>
                  <a:lnTo>
                    <a:pt x="727" y="164"/>
                  </a:lnTo>
                  <a:lnTo>
                    <a:pt x="671" y="162"/>
                  </a:lnTo>
                  <a:close/>
                  <a:moveTo>
                    <a:pt x="671" y="0"/>
                  </a:moveTo>
                  <a:lnTo>
                    <a:pt x="736" y="3"/>
                  </a:lnTo>
                  <a:lnTo>
                    <a:pt x="799" y="13"/>
                  </a:lnTo>
                  <a:lnTo>
                    <a:pt x="860" y="27"/>
                  </a:lnTo>
                  <a:lnTo>
                    <a:pt x="918" y="47"/>
                  </a:lnTo>
                  <a:lnTo>
                    <a:pt x="975" y="73"/>
                  </a:lnTo>
                  <a:lnTo>
                    <a:pt x="1027" y="102"/>
                  </a:lnTo>
                  <a:lnTo>
                    <a:pt x="1078" y="137"/>
                  </a:lnTo>
                  <a:lnTo>
                    <a:pt x="1124" y="176"/>
                  </a:lnTo>
                  <a:lnTo>
                    <a:pt x="1167" y="219"/>
                  </a:lnTo>
                  <a:lnTo>
                    <a:pt x="1206" y="266"/>
                  </a:lnTo>
                  <a:lnTo>
                    <a:pt x="1240" y="316"/>
                  </a:lnTo>
                  <a:lnTo>
                    <a:pt x="1271" y="369"/>
                  </a:lnTo>
                  <a:lnTo>
                    <a:pt x="1296" y="425"/>
                  </a:lnTo>
                  <a:lnTo>
                    <a:pt x="1316" y="484"/>
                  </a:lnTo>
                  <a:lnTo>
                    <a:pt x="1331" y="545"/>
                  </a:lnTo>
                  <a:lnTo>
                    <a:pt x="1340" y="608"/>
                  </a:lnTo>
                  <a:lnTo>
                    <a:pt x="1342" y="672"/>
                  </a:lnTo>
                  <a:lnTo>
                    <a:pt x="1340" y="736"/>
                  </a:lnTo>
                  <a:lnTo>
                    <a:pt x="1331" y="799"/>
                  </a:lnTo>
                  <a:lnTo>
                    <a:pt x="1316" y="860"/>
                  </a:lnTo>
                  <a:lnTo>
                    <a:pt x="1296" y="919"/>
                  </a:lnTo>
                  <a:lnTo>
                    <a:pt x="1271" y="975"/>
                  </a:lnTo>
                  <a:lnTo>
                    <a:pt x="1240" y="1029"/>
                  </a:lnTo>
                  <a:lnTo>
                    <a:pt x="1206" y="1078"/>
                  </a:lnTo>
                  <a:lnTo>
                    <a:pt x="1167" y="1126"/>
                  </a:lnTo>
                  <a:lnTo>
                    <a:pt x="1124" y="1169"/>
                  </a:lnTo>
                  <a:lnTo>
                    <a:pt x="1078" y="1208"/>
                  </a:lnTo>
                  <a:lnTo>
                    <a:pt x="1027" y="1242"/>
                  </a:lnTo>
                  <a:lnTo>
                    <a:pt x="975" y="1272"/>
                  </a:lnTo>
                  <a:lnTo>
                    <a:pt x="918" y="1297"/>
                  </a:lnTo>
                  <a:lnTo>
                    <a:pt x="860" y="1317"/>
                  </a:lnTo>
                  <a:lnTo>
                    <a:pt x="799" y="1332"/>
                  </a:lnTo>
                  <a:lnTo>
                    <a:pt x="736" y="1341"/>
                  </a:lnTo>
                  <a:lnTo>
                    <a:pt x="671" y="1344"/>
                  </a:lnTo>
                  <a:lnTo>
                    <a:pt x="607" y="1341"/>
                  </a:lnTo>
                  <a:lnTo>
                    <a:pt x="544" y="1332"/>
                  </a:lnTo>
                  <a:lnTo>
                    <a:pt x="483" y="1317"/>
                  </a:lnTo>
                  <a:lnTo>
                    <a:pt x="425" y="1297"/>
                  </a:lnTo>
                  <a:lnTo>
                    <a:pt x="368" y="1272"/>
                  </a:lnTo>
                  <a:lnTo>
                    <a:pt x="316" y="1242"/>
                  </a:lnTo>
                  <a:lnTo>
                    <a:pt x="265" y="1208"/>
                  </a:lnTo>
                  <a:lnTo>
                    <a:pt x="219" y="1169"/>
                  </a:lnTo>
                  <a:lnTo>
                    <a:pt x="176" y="1126"/>
                  </a:lnTo>
                  <a:lnTo>
                    <a:pt x="137" y="1078"/>
                  </a:lnTo>
                  <a:lnTo>
                    <a:pt x="102" y="1029"/>
                  </a:lnTo>
                  <a:lnTo>
                    <a:pt x="72" y="975"/>
                  </a:lnTo>
                  <a:lnTo>
                    <a:pt x="47" y="919"/>
                  </a:lnTo>
                  <a:lnTo>
                    <a:pt x="27" y="860"/>
                  </a:lnTo>
                  <a:lnTo>
                    <a:pt x="12" y="799"/>
                  </a:lnTo>
                  <a:lnTo>
                    <a:pt x="2" y="736"/>
                  </a:lnTo>
                  <a:lnTo>
                    <a:pt x="0" y="672"/>
                  </a:lnTo>
                  <a:lnTo>
                    <a:pt x="2" y="608"/>
                  </a:lnTo>
                  <a:lnTo>
                    <a:pt x="12" y="545"/>
                  </a:lnTo>
                  <a:lnTo>
                    <a:pt x="27" y="484"/>
                  </a:lnTo>
                  <a:lnTo>
                    <a:pt x="47" y="425"/>
                  </a:lnTo>
                  <a:lnTo>
                    <a:pt x="72" y="369"/>
                  </a:lnTo>
                  <a:lnTo>
                    <a:pt x="102" y="316"/>
                  </a:lnTo>
                  <a:lnTo>
                    <a:pt x="137" y="266"/>
                  </a:lnTo>
                  <a:lnTo>
                    <a:pt x="176" y="219"/>
                  </a:lnTo>
                  <a:lnTo>
                    <a:pt x="219" y="176"/>
                  </a:lnTo>
                  <a:lnTo>
                    <a:pt x="265" y="137"/>
                  </a:lnTo>
                  <a:lnTo>
                    <a:pt x="316" y="102"/>
                  </a:lnTo>
                  <a:lnTo>
                    <a:pt x="368" y="73"/>
                  </a:lnTo>
                  <a:lnTo>
                    <a:pt x="425" y="47"/>
                  </a:lnTo>
                  <a:lnTo>
                    <a:pt x="483" y="27"/>
                  </a:lnTo>
                  <a:lnTo>
                    <a:pt x="544" y="13"/>
                  </a:lnTo>
                  <a:lnTo>
                    <a:pt x="607" y="3"/>
                  </a:lnTo>
                  <a:lnTo>
                    <a:pt x="671"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392" name="Group 219"/>
          <p:cNvGrpSpPr>
            <a:grpSpLocks noChangeAspect="1"/>
          </p:cNvGrpSpPr>
          <p:nvPr/>
        </p:nvGrpSpPr>
        <p:grpSpPr bwMode="auto">
          <a:xfrm>
            <a:off x="1917065" y="2426335"/>
            <a:ext cx="685165" cy="685165"/>
            <a:chOff x="2452" y="1796"/>
            <a:chExt cx="1132" cy="1132"/>
          </a:xfrm>
          <a:solidFill>
            <a:srgbClr val="014347"/>
          </a:solidFill>
        </p:grpSpPr>
        <p:sp>
          <p:nvSpPr>
            <p:cNvPr id="395" name="Freeform 221"/>
            <p:cNvSpPr>
              <a:spLocks noEditPoints="1"/>
            </p:cNvSpPr>
            <p:nvPr/>
          </p:nvSpPr>
          <p:spPr bwMode="auto">
            <a:xfrm>
              <a:off x="2452" y="1796"/>
              <a:ext cx="1132" cy="1132"/>
            </a:xfrm>
            <a:custGeom>
              <a:avLst/>
              <a:gdLst>
                <a:gd name="T0" fmla="*/ 1414 w 3397"/>
                <a:gd name="T1" fmla="*/ 257 h 3396"/>
                <a:gd name="T2" fmla="*/ 1064 w 3397"/>
                <a:gd name="T3" fmla="*/ 372 h 3396"/>
                <a:gd name="T4" fmla="*/ 759 w 3397"/>
                <a:gd name="T5" fmla="*/ 568 h 3396"/>
                <a:gd name="T6" fmla="*/ 512 w 3397"/>
                <a:gd name="T7" fmla="*/ 830 h 3396"/>
                <a:gd name="T8" fmla="*/ 335 w 3397"/>
                <a:gd name="T9" fmla="*/ 1148 h 3396"/>
                <a:gd name="T10" fmla="*/ 241 w 3397"/>
                <a:gd name="T11" fmla="*/ 1506 h 3396"/>
                <a:gd name="T12" fmla="*/ 241 w 3397"/>
                <a:gd name="T13" fmla="*/ 1889 h 3396"/>
                <a:gd name="T14" fmla="*/ 335 w 3397"/>
                <a:gd name="T15" fmla="*/ 2248 h 3396"/>
                <a:gd name="T16" fmla="*/ 512 w 3397"/>
                <a:gd name="T17" fmla="*/ 2565 h 3396"/>
                <a:gd name="T18" fmla="*/ 759 w 3397"/>
                <a:gd name="T19" fmla="*/ 2827 h 3396"/>
                <a:gd name="T20" fmla="*/ 1064 w 3397"/>
                <a:gd name="T21" fmla="*/ 3023 h 3396"/>
                <a:gd name="T22" fmla="*/ 1414 w 3397"/>
                <a:gd name="T23" fmla="*/ 3139 h 3396"/>
                <a:gd name="T24" fmla="*/ 1794 w 3397"/>
                <a:gd name="T25" fmla="*/ 3164 h 3396"/>
                <a:gd name="T26" fmla="*/ 2162 w 3397"/>
                <a:gd name="T27" fmla="*/ 3092 h 3396"/>
                <a:gd name="T28" fmla="*/ 2491 w 3397"/>
                <a:gd name="T29" fmla="*/ 2935 h 3396"/>
                <a:gd name="T30" fmla="*/ 2768 w 3397"/>
                <a:gd name="T31" fmla="*/ 2703 h 3396"/>
                <a:gd name="T32" fmla="*/ 2982 w 3397"/>
                <a:gd name="T33" fmla="*/ 2413 h 3396"/>
                <a:gd name="T34" fmla="*/ 3119 w 3397"/>
                <a:gd name="T35" fmla="*/ 2073 h 3396"/>
                <a:gd name="T36" fmla="*/ 3167 w 3397"/>
                <a:gd name="T37" fmla="*/ 1697 h 3396"/>
                <a:gd name="T38" fmla="*/ 3119 w 3397"/>
                <a:gd name="T39" fmla="*/ 1322 h 3396"/>
                <a:gd name="T40" fmla="*/ 2982 w 3397"/>
                <a:gd name="T41" fmla="*/ 983 h 3396"/>
                <a:gd name="T42" fmla="*/ 2768 w 3397"/>
                <a:gd name="T43" fmla="*/ 692 h 3396"/>
                <a:gd name="T44" fmla="*/ 2491 w 3397"/>
                <a:gd name="T45" fmla="*/ 461 h 3396"/>
                <a:gd name="T46" fmla="*/ 2162 w 3397"/>
                <a:gd name="T47" fmla="*/ 304 h 3396"/>
                <a:gd name="T48" fmla="*/ 1794 w 3397"/>
                <a:gd name="T49" fmla="*/ 232 h 3396"/>
                <a:gd name="T50" fmla="*/ 1890 w 3397"/>
                <a:gd name="T51" fmla="*/ 11 h 3396"/>
                <a:gd name="T52" fmla="*/ 2260 w 3397"/>
                <a:gd name="T53" fmla="*/ 94 h 3396"/>
                <a:gd name="T54" fmla="*/ 2600 w 3397"/>
                <a:gd name="T55" fmla="*/ 259 h 3396"/>
                <a:gd name="T56" fmla="*/ 2899 w 3397"/>
                <a:gd name="T57" fmla="*/ 497 h 3396"/>
                <a:gd name="T58" fmla="*/ 3138 w 3397"/>
                <a:gd name="T59" fmla="*/ 796 h 3396"/>
                <a:gd name="T60" fmla="*/ 3302 w 3397"/>
                <a:gd name="T61" fmla="*/ 1136 h 3396"/>
                <a:gd name="T62" fmla="*/ 3385 w 3397"/>
                <a:gd name="T63" fmla="*/ 1505 h 3396"/>
                <a:gd name="T64" fmla="*/ 3385 w 3397"/>
                <a:gd name="T65" fmla="*/ 1890 h 3396"/>
                <a:gd name="T66" fmla="*/ 3302 w 3397"/>
                <a:gd name="T67" fmla="*/ 2260 h 3396"/>
                <a:gd name="T68" fmla="*/ 3138 w 3397"/>
                <a:gd name="T69" fmla="*/ 2600 h 3396"/>
                <a:gd name="T70" fmla="*/ 2899 w 3397"/>
                <a:gd name="T71" fmla="*/ 2899 h 3396"/>
                <a:gd name="T72" fmla="*/ 2600 w 3397"/>
                <a:gd name="T73" fmla="*/ 3137 h 3396"/>
                <a:gd name="T74" fmla="*/ 2260 w 3397"/>
                <a:gd name="T75" fmla="*/ 3301 h 3396"/>
                <a:gd name="T76" fmla="*/ 1890 w 3397"/>
                <a:gd name="T77" fmla="*/ 3384 h 3396"/>
                <a:gd name="T78" fmla="*/ 1506 w 3397"/>
                <a:gd name="T79" fmla="*/ 3384 h 3396"/>
                <a:gd name="T80" fmla="*/ 1135 w 3397"/>
                <a:gd name="T81" fmla="*/ 3301 h 3396"/>
                <a:gd name="T82" fmla="*/ 796 w 3397"/>
                <a:gd name="T83" fmla="*/ 3137 h 3396"/>
                <a:gd name="T84" fmla="*/ 497 w 3397"/>
                <a:gd name="T85" fmla="*/ 2899 h 3396"/>
                <a:gd name="T86" fmla="*/ 259 w 3397"/>
                <a:gd name="T87" fmla="*/ 2600 h 3396"/>
                <a:gd name="T88" fmla="*/ 94 w 3397"/>
                <a:gd name="T89" fmla="*/ 2260 h 3396"/>
                <a:gd name="T90" fmla="*/ 10 w 3397"/>
                <a:gd name="T91" fmla="*/ 1890 h 3396"/>
                <a:gd name="T92" fmla="*/ 10 w 3397"/>
                <a:gd name="T93" fmla="*/ 1505 h 3396"/>
                <a:gd name="T94" fmla="*/ 94 w 3397"/>
                <a:gd name="T95" fmla="*/ 1136 h 3396"/>
                <a:gd name="T96" fmla="*/ 259 w 3397"/>
                <a:gd name="T97" fmla="*/ 796 h 3396"/>
                <a:gd name="T98" fmla="*/ 497 w 3397"/>
                <a:gd name="T99" fmla="*/ 497 h 3396"/>
                <a:gd name="T100" fmla="*/ 796 w 3397"/>
                <a:gd name="T101" fmla="*/ 259 h 3396"/>
                <a:gd name="T102" fmla="*/ 1135 w 3397"/>
                <a:gd name="T103" fmla="*/ 94 h 3396"/>
                <a:gd name="T104" fmla="*/ 1506 w 3397"/>
                <a:gd name="T105" fmla="*/ 11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7" h="3396">
                  <a:moveTo>
                    <a:pt x="1698" y="229"/>
                  </a:moveTo>
                  <a:lnTo>
                    <a:pt x="1602" y="232"/>
                  </a:lnTo>
                  <a:lnTo>
                    <a:pt x="1507" y="241"/>
                  </a:lnTo>
                  <a:lnTo>
                    <a:pt x="1414" y="257"/>
                  </a:lnTo>
                  <a:lnTo>
                    <a:pt x="1323" y="277"/>
                  </a:lnTo>
                  <a:lnTo>
                    <a:pt x="1234" y="304"/>
                  </a:lnTo>
                  <a:lnTo>
                    <a:pt x="1148" y="335"/>
                  </a:lnTo>
                  <a:lnTo>
                    <a:pt x="1064" y="372"/>
                  </a:lnTo>
                  <a:lnTo>
                    <a:pt x="983" y="415"/>
                  </a:lnTo>
                  <a:lnTo>
                    <a:pt x="905" y="461"/>
                  </a:lnTo>
                  <a:lnTo>
                    <a:pt x="830" y="513"/>
                  </a:lnTo>
                  <a:lnTo>
                    <a:pt x="759" y="568"/>
                  </a:lnTo>
                  <a:lnTo>
                    <a:pt x="692" y="628"/>
                  </a:lnTo>
                  <a:lnTo>
                    <a:pt x="628" y="692"/>
                  </a:lnTo>
                  <a:lnTo>
                    <a:pt x="568" y="760"/>
                  </a:lnTo>
                  <a:lnTo>
                    <a:pt x="512" y="830"/>
                  </a:lnTo>
                  <a:lnTo>
                    <a:pt x="461" y="906"/>
                  </a:lnTo>
                  <a:lnTo>
                    <a:pt x="415" y="983"/>
                  </a:lnTo>
                  <a:lnTo>
                    <a:pt x="372" y="1064"/>
                  </a:lnTo>
                  <a:lnTo>
                    <a:pt x="335" y="1148"/>
                  </a:lnTo>
                  <a:lnTo>
                    <a:pt x="303" y="1234"/>
                  </a:lnTo>
                  <a:lnTo>
                    <a:pt x="277" y="1322"/>
                  </a:lnTo>
                  <a:lnTo>
                    <a:pt x="256" y="1413"/>
                  </a:lnTo>
                  <a:lnTo>
                    <a:pt x="241" y="1506"/>
                  </a:lnTo>
                  <a:lnTo>
                    <a:pt x="232" y="1601"/>
                  </a:lnTo>
                  <a:lnTo>
                    <a:pt x="229" y="1697"/>
                  </a:lnTo>
                  <a:lnTo>
                    <a:pt x="232" y="1795"/>
                  </a:lnTo>
                  <a:lnTo>
                    <a:pt x="241" y="1889"/>
                  </a:lnTo>
                  <a:lnTo>
                    <a:pt x="256" y="1982"/>
                  </a:lnTo>
                  <a:lnTo>
                    <a:pt x="277" y="2073"/>
                  </a:lnTo>
                  <a:lnTo>
                    <a:pt x="303" y="2162"/>
                  </a:lnTo>
                  <a:lnTo>
                    <a:pt x="335" y="2248"/>
                  </a:lnTo>
                  <a:lnTo>
                    <a:pt x="372" y="2331"/>
                  </a:lnTo>
                  <a:lnTo>
                    <a:pt x="415" y="2413"/>
                  </a:lnTo>
                  <a:lnTo>
                    <a:pt x="461" y="2490"/>
                  </a:lnTo>
                  <a:lnTo>
                    <a:pt x="512" y="2565"/>
                  </a:lnTo>
                  <a:lnTo>
                    <a:pt x="568" y="2636"/>
                  </a:lnTo>
                  <a:lnTo>
                    <a:pt x="628" y="2703"/>
                  </a:lnTo>
                  <a:lnTo>
                    <a:pt x="692" y="2767"/>
                  </a:lnTo>
                  <a:lnTo>
                    <a:pt x="759" y="2827"/>
                  </a:lnTo>
                  <a:lnTo>
                    <a:pt x="830" y="2883"/>
                  </a:lnTo>
                  <a:lnTo>
                    <a:pt x="905" y="2935"/>
                  </a:lnTo>
                  <a:lnTo>
                    <a:pt x="983" y="2981"/>
                  </a:lnTo>
                  <a:lnTo>
                    <a:pt x="1064" y="3023"/>
                  </a:lnTo>
                  <a:lnTo>
                    <a:pt x="1148" y="3060"/>
                  </a:lnTo>
                  <a:lnTo>
                    <a:pt x="1234" y="3092"/>
                  </a:lnTo>
                  <a:lnTo>
                    <a:pt x="1323" y="3119"/>
                  </a:lnTo>
                  <a:lnTo>
                    <a:pt x="1414" y="3139"/>
                  </a:lnTo>
                  <a:lnTo>
                    <a:pt x="1507" y="3155"/>
                  </a:lnTo>
                  <a:lnTo>
                    <a:pt x="1602" y="3164"/>
                  </a:lnTo>
                  <a:lnTo>
                    <a:pt x="1698" y="3167"/>
                  </a:lnTo>
                  <a:lnTo>
                    <a:pt x="1794" y="3164"/>
                  </a:lnTo>
                  <a:lnTo>
                    <a:pt x="1889" y="3155"/>
                  </a:lnTo>
                  <a:lnTo>
                    <a:pt x="1982" y="3139"/>
                  </a:lnTo>
                  <a:lnTo>
                    <a:pt x="2073" y="3119"/>
                  </a:lnTo>
                  <a:lnTo>
                    <a:pt x="2162" y="3092"/>
                  </a:lnTo>
                  <a:lnTo>
                    <a:pt x="2248" y="3060"/>
                  </a:lnTo>
                  <a:lnTo>
                    <a:pt x="2332" y="3023"/>
                  </a:lnTo>
                  <a:lnTo>
                    <a:pt x="2412" y="2981"/>
                  </a:lnTo>
                  <a:lnTo>
                    <a:pt x="2491" y="2935"/>
                  </a:lnTo>
                  <a:lnTo>
                    <a:pt x="2565" y="2883"/>
                  </a:lnTo>
                  <a:lnTo>
                    <a:pt x="2637" y="2827"/>
                  </a:lnTo>
                  <a:lnTo>
                    <a:pt x="2704" y="2767"/>
                  </a:lnTo>
                  <a:lnTo>
                    <a:pt x="2768" y="2703"/>
                  </a:lnTo>
                  <a:lnTo>
                    <a:pt x="2828" y="2636"/>
                  </a:lnTo>
                  <a:lnTo>
                    <a:pt x="2884" y="2565"/>
                  </a:lnTo>
                  <a:lnTo>
                    <a:pt x="2935" y="2490"/>
                  </a:lnTo>
                  <a:lnTo>
                    <a:pt x="2982" y="2413"/>
                  </a:lnTo>
                  <a:lnTo>
                    <a:pt x="3024" y="2331"/>
                  </a:lnTo>
                  <a:lnTo>
                    <a:pt x="3061" y="2248"/>
                  </a:lnTo>
                  <a:lnTo>
                    <a:pt x="3093" y="2162"/>
                  </a:lnTo>
                  <a:lnTo>
                    <a:pt x="3119" y="2073"/>
                  </a:lnTo>
                  <a:lnTo>
                    <a:pt x="3140" y="1982"/>
                  </a:lnTo>
                  <a:lnTo>
                    <a:pt x="3155" y="1889"/>
                  </a:lnTo>
                  <a:lnTo>
                    <a:pt x="3164" y="1795"/>
                  </a:lnTo>
                  <a:lnTo>
                    <a:pt x="3167" y="1697"/>
                  </a:lnTo>
                  <a:lnTo>
                    <a:pt x="3164" y="1601"/>
                  </a:lnTo>
                  <a:lnTo>
                    <a:pt x="3155" y="1506"/>
                  </a:lnTo>
                  <a:lnTo>
                    <a:pt x="3140" y="1413"/>
                  </a:lnTo>
                  <a:lnTo>
                    <a:pt x="3119" y="1322"/>
                  </a:lnTo>
                  <a:lnTo>
                    <a:pt x="3093" y="1234"/>
                  </a:lnTo>
                  <a:lnTo>
                    <a:pt x="3061" y="1148"/>
                  </a:lnTo>
                  <a:lnTo>
                    <a:pt x="3024" y="1064"/>
                  </a:lnTo>
                  <a:lnTo>
                    <a:pt x="2982" y="983"/>
                  </a:lnTo>
                  <a:lnTo>
                    <a:pt x="2935" y="906"/>
                  </a:lnTo>
                  <a:lnTo>
                    <a:pt x="2884" y="830"/>
                  </a:lnTo>
                  <a:lnTo>
                    <a:pt x="2828" y="760"/>
                  </a:lnTo>
                  <a:lnTo>
                    <a:pt x="2768" y="692"/>
                  </a:lnTo>
                  <a:lnTo>
                    <a:pt x="2704" y="628"/>
                  </a:lnTo>
                  <a:lnTo>
                    <a:pt x="2637" y="568"/>
                  </a:lnTo>
                  <a:lnTo>
                    <a:pt x="2565" y="513"/>
                  </a:lnTo>
                  <a:lnTo>
                    <a:pt x="2491" y="461"/>
                  </a:lnTo>
                  <a:lnTo>
                    <a:pt x="2412" y="415"/>
                  </a:lnTo>
                  <a:lnTo>
                    <a:pt x="2332" y="372"/>
                  </a:lnTo>
                  <a:lnTo>
                    <a:pt x="2248" y="335"/>
                  </a:lnTo>
                  <a:lnTo>
                    <a:pt x="2162" y="304"/>
                  </a:lnTo>
                  <a:lnTo>
                    <a:pt x="2073" y="277"/>
                  </a:lnTo>
                  <a:lnTo>
                    <a:pt x="1982" y="257"/>
                  </a:lnTo>
                  <a:lnTo>
                    <a:pt x="1889" y="241"/>
                  </a:lnTo>
                  <a:lnTo>
                    <a:pt x="1794" y="232"/>
                  </a:lnTo>
                  <a:lnTo>
                    <a:pt x="1698" y="229"/>
                  </a:lnTo>
                  <a:close/>
                  <a:moveTo>
                    <a:pt x="1698" y="0"/>
                  </a:moveTo>
                  <a:lnTo>
                    <a:pt x="1795" y="2"/>
                  </a:lnTo>
                  <a:lnTo>
                    <a:pt x="1890" y="11"/>
                  </a:lnTo>
                  <a:lnTo>
                    <a:pt x="1985" y="24"/>
                  </a:lnTo>
                  <a:lnTo>
                    <a:pt x="2078" y="43"/>
                  </a:lnTo>
                  <a:lnTo>
                    <a:pt x="2170" y="66"/>
                  </a:lnTo>
                  <a:lnTo>
                    <a:pt x="2260" y="94"/>
                  </a:lnTo>
                  <a:lnTo>
                    <a:pt x="2348" y="128"/>
                  </a:lnTo>
                  <a:lnTo>
                    <a:pt x="2434" y="167"/>
                  </a:lnTo>
                  <a:lnTo>
                    <a:pt x="2518" y="210"/>
                  </a:lnTo>
                  <a:lnTo>
                    <a:pt x="2600" y="259"/>
                  </a:lnTo>
                  <a:lnTo>
                    <a:pt x="2679" y="311"/>
                  </a:lnTo>
                  <a:lnTo>
                    <a:pt x="2756" y="369"/>
                  </a:lnTo>
                  <a:lnTo>
                    <a:pt x="2828" y="431"/>
                  </a:lnTo>
                  <a:lnTo>
                    <a:pt x="2899" y="497"/>
                  </a:lnTo>
                  <a:lnTo>
                    <a:pt x="2966" y="568"/>
                  </a:lnTo>
                  <a:lnTo>
                    <a:pt x="3028" y="641"/>
                  </a:lnTo>
                  <a:lnTo>
                    <a:pt x="3085" y="718"/>
                  </a:lnTo>
                  <a:lnTo>
                    <a:pt x="3138" y="796"/>
                  </a:lnTo>
                  <a:lnTo>
                    <a:pt x="3186" y="878"/>
                  </a:lnTo>
                  <a:lnTo>
                    <a:pt x="3229" y="961"/>
                  </a:lnTo>
                  <a:lnTo>
                    <a:pt x="3268" y="1047"/>
                  </a:lnTo>
                  <a:lnTo>
                    <a:pt x="3302" y="1136"/>
                  </a:lnTo>
                  <a:lnTo>
                    <a:pt x="3331" y="1226"/>
                  </a:lnTo>
                  <a:lnTo>
                    <a:pt x="3353" y="1317"/>
                  </a:lnTo>
                  <a:lnTo>
                    <a:pt x="3372" y="1411"/>
                  </a:lnTo>
                  <a:lnTo>
                    <a:pt x="3385" y="1505"/>
                  </a:lnTo>
                  <a:lnTo>
                    <a:pt x="3394" y="1601"/>
                  </a:lnTo>
                  <a:lnTo>
                    <a:pt x="3397" y="1697"/>
                  </a:lnTo>
                  <a:lnTo>
                    <a:pt x="3394" y="1795"/>
                  </a:lnTo>
                  <a:lnTo>
                    <a:pt x="3385" y="1890"/>
                  </a:lnTo>
                  <a:lnTo>
                    <a:pt x="3372" y="1985"/>
                  </a:lnTo>
                  <a:lnTo>
                    <a:pt x="3353" y="2078"/>
                  </a:lnTo>
                  <a:lnTo>
                    <a:pt x="3331" y="2170"/>
                  </a:lnTo>
                  <a:lnTo>
                    <a:pt x="3302" y="2260"/>
                  </a:lnTo>
                  <a:lnTo>
                    <a:pt x="3268" y="2348"/>
                  </a:lnTo>
                  <a:lnTo>
                    <a:pt x="3229" y="2434"/>
                  </a:lnTo>
                  <a:lnTo>
                    <a:pt x="3186" y="2518"/>
                  </a:lnTo>
                  <a:lnTo>
                    <a:pt x="3138" y="2600"/>
                  </a:lnTo>
                  <a:lnTo>
                    <a:pt x="3085" y="2678"/>
                  </a:lnTo>
                  <a:lnTo>
                    <a:pt x="3028" y="2755"/>
                  </a:lnTo>
                  <a:lnTo>
                    <a:pt x="2966" y="2828"/>
                  </a:lnTo>
                  <a:lnTo>
                    <a:pt x="2899" y="2899"/>
                  </a:lnTo>
                  <a:lnTo>
                    <a:pt x="2828" y="2965"/>
                  </a:lnTo>
                  <a:lnTo>
                    <a:pt x="2756" y="3027"/>
                  </a:lnTo>
                  <a:lnTo>
                    <a:pt x="2679" y="3085"/>
                  </a:lnTo>
                  <a:lnTo>
                    <a:pt x="2600" y="3137"/>
                  </a:lnTo>
                  <a:lnTo>
                    <a:pt x="2518" y="3185"/>
                  </a:lnTo>
                  <a:lnTo>
                    <a:pt x="2434" y="3228"/>
                  </a:lnTo>
                  <a:lnTo>
                    <a:pt x="2348" y="3268"/>
                  </a:lnTo>
                  <a:lnTo>
                    <a:pt x="2260" y="3301"/>
                  </a:lnTo>
                  <a:lnTo>
                    <a:pt x="2170" y="3330"/>
                  </a:lnTo>
                  <a:lnTo>
                    <a:pt x="2078" y="3353"/>
                  </a:lnTo>
                  <a:lnTo>
                    <a:pt x="1985" y="3372"/>
                  </a:lnTo>
                  <a:lnTo>
                    <a:pt x="1890" y="3384"/>
                  </a:lnTo>
                  <a:lnTo>
                    <a:pt x="1795" y="3393"/>
                  </a:lnTo>
                  <a:lnTo>
                    <a:pt x="1698" y="3396"/>
                  </a:lnTo>
                  <a:lnTo>
                    <a:pt x="1602" y="3393"/>
                  </a:lnTo>
                  <a:lnTo>
                    <a:pt x="1506" y="3384"/>
                  </a:lnTo>
                  <a:lnTo>
                    <a:pt x="1410" y="3372"/>
                  </a:lnTo>
                  <a:lnTo>
                    <a:pt x="1317" y="3353"/>
                  </a:lnTo>
                  <a:lnTo>
                    <a:pt x="1226" y="3330"/>
                  </a:lnTo>
                  <a:lnTo>
                    <a:pt x="1135" y="3301"/>
                  </a:lnTo>
                  <a:lnTo>
                    <a:pt x="1047" y="3268"/>
                  </a:lnTo>
                  <a:lnTo>
                    <a:pt x="962" y="3228"/>
                  </a:lnTo>
                  <a:lnTo>
                    <a:pt x="878" y="3185"/>
                  </a:lnTo>
                  <a:lnTo>
                    <a:pt x="796" y="3137"/>
                  </a:lnTo>
                  <a:lnTo>
                    <a:pt x="717" y="3085"/>
                  </a:lnTo>
                  <a:lnTo>
                    <a:pt x="641" y="3027"/>
                  </a:lnTo>
                  <a:lnTo>
                    <a:pt x="568" y="2965"/>
                  </a:lnTo>
                  <a:lnTo>
                    <a:pt x="497" y="2899"/>
                  </a:lnTo>
                  <a:lnTo>
                    <a:pt x="430" y="2828"/>
                  </a:lnTo>
                  <a:lnTo>
                    <a:pt x="368" y="2755"/>
                  </a:lnTo>
                  <a:lnTo>
                    <a:pt x="311" y="2678"/>
                  </a:lnTo>
                  <a:lnTo>
                    <a:pt x="259" y="2600"/>
                  </a:lnTo>
                  <a:lnTo>
                    <a:pt x="210" y="2518"/>
                  </a:lnTo>
                  <a:lnTo>
                    <a:pt x="166" y="2434"/>
                  </a:lnTo>
                  <a:lnTo>
                    <a:pt x="128" y="2348"/>
                  </a:lnTo>
                  <a:lnTo>
                    <a:pt x="94" y="2260"/>
                  </a:lnTo>
                  <a:lnTo>
                    <a:pt x="66" y="2170"/>
                  </a:lnTo>
                  <a:lnTo>
                    <a:pt x="42" y="2078"/>
                  </a:lnTo>
                  <a:lnTo>
                    <a:pt x="24" y="1985"/>
                  </a:lnTo>
                  <a:lnTo>
                    <a:pt x="10" y="1890"/>
                  </a:lnTo>
                  <a:lnTo>
                    <a:pt x="2" y="1795"/>
                  </a:lnTo>
                  <a:lnTo>
                    <a:pt x="0" y="1697"/>
                  </a:lnTo>
                  <a:lnTo>
                    <a:pt x="2" y="1601"/>
                  </a:lnTo>
                  <a:lnTo>
                    <a:pt x="10" y="1505"/>
                  </a:lnTo>
                  <a:lnTo>
                    <a:pt x="24" y="1411"/>
                  </a:lnTo>
                  <a:lnTo>
                    <a:pt x="42" y="1317"/>
                  </a:lnTo>
                  <a:lnTo>
                    <a:pt x="66" y="1226"/>
                  </a:lnTo>
                  <a:lnTo>
                    <a:pt x="94" y="1136"/>
                  </a:lnTo>
                  <a:lnTo>
                    <a:pt x="128" y="1047"/>
                  </a:lnTo>
                  <a:lnTo>
                    <a:pt x="166" y="961"/>
                  </a:lnTo>
                  <a:lnTo>
                    <a:pt x="210" y="878"/>
                  </a:lnTo>
                  <a:lnTo>
                    <a:pt x="259" y="796"/>
                  </a:lnTo>
                  <a:lnTo>
                    <a:pt x="311" y="718"/>
                  </a:lnTo>
                  <a:lnTo>
                    <a:pt x="368" y="641"/>
                  </a:lnTo>
                  <a:lnTo>
                    <a:pt x="430" y="568"/>
                  </a:lnTo>
                  <a:lnTo>
                    <a:pt x="497" y="497"/>
                  </a:lnTo>
                  <a:lnTo>
                    <a:pt x="568" y="431"/>
                  </a:lnTo>
                  <a:lnTo>
                    <a:pt x="641" y="369"/>
                  </a:lnTo>
                  <a:lnTo>
                    <a:pt x="717" y="311"/>
                  </a:lnTo>
                  <a:lnTo>
                    <a:pt x="796" y="259"/>
                  </a:lnTo>
                  <a:lnTo>
                    <a:pt x="878" y="210"/>
                  </a:lnTo>
                  <a:lnTo>
                    <a:pt x="962" y="167"/>
                  </a:lnTo>
                  <a:lnTo>
                    <a:pt x="1047" y="128"/>
                  </a:lnTo>
                  <a:lnTo>
                    <a:pt x="1135" y="94"/>
                  </a:lnTo>
                  <a:lnTo>
                    <a:pt x="1226" y="66"/>
                  </a:lnTo>
                  <a:lnTo>
                    <a:pt x="1317" y="43"/>
                  </a:lnTo>
                  <a:lnTo>
                    <a:pt x="1410" y="24"/>
                  </a:lnTo>
                  <a:lnTo>
                    <a:pt x="1506" y="11"/>
                  </a:lnTo>
                  <a:lnTo>
                    <a:pt x="1602" y="2"/>
                  </a:lnTo>
                  <a:lnTo>
                    <a:pt x="1698" y="0"/>
                  </a:lnTo>
                  <a:close/>
                </a:path>
              </a:pathLst>
            </a:custGeom>
            <a:grpFill/>
            <a:ln w="0">
              <a:noFill/>
              <a:prstDash val="solid"/>
              <a:round/>
            </a:ln>
          </p:spPr>
          <p:txBody>
            <a:bodyPr vert="horz" wrap="square" lIns="91440" tIns="45720" rIns="91440" bIns="45720" numCol="1" anchor="t" anchorCtr="0" compatLnSpc="1"/>
            <a:p>
              <a:endParaRPr lang="en-US"/>
            </a:p>
          </p:txBody>
        </p:sp>
        <p:sp>
          <p:nvSpPr>
            <p:cNvPr id="396" name="Freeform 222"/>
            <p:cNvSpPr>
              <a:spLocks noEditPoints="1"/>
            </p:cNvSpPr>
            <p:nvPr/>
          </p:nvSpPr>
          <p:spPr bwMode="auto">
            <a:xfrm>
              <a:off x="2580" y="1924"/>
              <a:ext cx="876" cy="876"/>
            </a:xfrm>
            <a:custGeom>
              <a:avLst/>
              <a:gdLst>
                <a:gd name="T0" fmla="*/ 1143 w 2630"/>
                <a:gd name="T1" fmla="*/ 165 h 2629"/>
                <a:gd name="T2" fmla="*/ 901 w 2630"/>
                <a:gd name="T3" fmla="*/ 229 h 2629"/>
                <a:gd name="T4" fmla="*/ 682 w 2630"/>
                <a:gd name="T5" fmla="*/ 340 h 2629"/>
                <a:gd name="T6" fmla="*/ 493 w 2630"/>
                <a:gd name="T7" fmla="*/ 494 h 2629"/>
                <a:gd name="T8" fmla="*/ 340 w 2630"/>
                <a:gd name="T9" fmla="*/ 682 h 2629"/>
                <a:gd name="T10" fmla="*/ 228 w 2630"/>
                <a:gd name="T11" fmla="*/ 901 h 2629"/>
                <a:gd name="T12" fmla="*/ 165 w 2630"/>
                <a:gd name="T13" fmla="*/ 1143 h 2629"/>
                <a:gd name="T14" fmla="*/ 156 w 2630"/>
                <a:gd name="T15" fmla="*/ 1401 h 2629"/>
                <a:gd name="T16" fmla="*/ 201 w 2630"/>
                <a:gd name="T17" fmla="*/ 1650 h 2629"/>
                <a:gd name="T18" fmla="*/ 297 w 2630"/>
                <a:gd name="T19" fmla="*/ 1877 h 2629"/>
                <a:gd name="T20" fmla="*/ 438 w 2630"/>
                <a:gd name="T21" fmla="*/ 2077 h 2629"/>
                <a:gd name="T22" fmla="*/ 616 w 2630"/>
                <a:gd name="T23" fmla="*/ 2243 h 2629"/>
                <a:gd name="T24" fmla="*/ 826 w 2630"/>
                <a:gd name="T25" fmla="*/ 2369 h 2629"/>
                <a:gd name="T26" fmla="*/ 1061 w 2630"/>
                <a:gd name="T27" fmla="*/ 2449 h 2629"/>
                <a:gd name="T28" fmla="*/ 1315 w 2630"/>
                <a:gd name="T29" fmla="*/ 2477 h 2629"/>
                <a:gd name="T30" fmla="*/ 1569 w 2630"/>
                <a:gd name="T31" fmla="*/ 2449 h 2629"/>
                <a:gd name="T32" fmla="*/ 1805 w 2630"/>
                <a:gd name="T33" fmla="*/ 2369 h 2629"/>
                <a:gd name="T34" fmla="*/ 2014 w 2630"/>
                <a:gd name="T35" fmla="*/ 2243 h 2629"/>
                <a:gd name="T36" fmla="*/ 2192 w 2630"/>
                <a:gd name="T37" fmla="*/ 2077 h 2629"/>
                <a:gd name="T38" fmla="*/ 2332 w 2630"/>
                <a:gd name="T39" fmla="*/ 1877 h 2629"/>
                <a:gd name="T40" fmla="*/ 2429 w 2630"/>
                <a:gd name="T41" fmla="*/ 1650 h 2629"/>
                <a:gd name="T42" fmla="*/ 2474 w 2630"/>
                <a:gd name="T43" fmla="*/ 1401 h 2629"/>
                <a:gd name="T44" fmla="*/ 2465 w 2630"/>
                <a:gd name="T45" fmla="*/ 1143 h 2629"/>
                <a:gd name="T46" fmla="*/ 2402 w 2630"/>
                <a:gd name="T47" fmla="*/ 901 h 2629"/>
                <a:gd name="T48" fmla="*/ 2290 w 2630"/>
                <a:gd name="T49" fmla="*/ 682 h 2629"/>
                <a:gd name="T50" fmla="*/ 2137 w 2630"/>
                <a:gd name="T51" fmla="*/ 494 h 2629"/>
                <a:gd name="T52" fmla="*/ 1948 w 2630"/>
                <a:gd name="T53" fmla="*/ 340 h 2629"/>
                <a:gd name="T54" fmla="*/ 1729 w 2630"/>
                <a:gd name="T55" fmla="*/ 229 h 2629"/>
                <a:gd name="T56" fmla="*/ 1487 w 2630"/>
                <a:gd name="T57" fmla="*/ 165 h 2629"/>
                <a:gd name="T58" fmla="*/ 1315 w 2630"/>
                <a:gd name="T59" fmla="*/ 0 h 2629"/>
                <a:gd name="T60" fmla="*/ 1591 w 2630"/>
                <a:gd name="T61" fmla="*/ 30 h 2629"/>
                <a:gd name="T62" fmla="*/ 1846 w 2630"/>
                <a:gd name="T63" fmla="*/ 112 h 2629"/>
                <a:gd name="T64" fmla="*/ 2077 w 2630"/>
                <a:gd name="T65" fmla="*/ 244 h 2629"/>
                <a:gd name="T66" fmla="*/ 2276 w 2630"/>
                <a:gd name="T67" fmla="*/ 417 h 2629"/>
                <a:gd name="T68" fmla="*/ 2435 w 2630"/>
                <a:gd name="T69" fmla="*/ 626 h 2629"/>
                <a:gd name="T70" fmla="*/ 2552 w 2630"/>
                <a:gd name="T71" fmla="*/ 866 h 2629"/>
                <a:gd name="T72" fmla="*/ 2617 w 2630"/>
                <a:gd name="T73" fmla="*/ 1129 h 2629"/>
                <a:gd name="T74" fmla="*/ 2627 w 2630"/>
                <a:gd name="T75" fmla="*/ 1408 h 2629"/>
                <a:gd name="T76" fmla="*/ 2580 w 2630"/>
                <a:gd name="T77" fmla="*/ 1678 h 2629"/>
                <a:gd name="T78" fmla="*/ 2479 w 2630"/>
                <a:gd name="T79" fmla="*/ 1926 h 2629"/>
                <a:gd name="T80" fmla="*/ 2333 w 2630"/>
                <a:gd name="T81" fmla="*/ 2147 h 2629"/>
                <a:gd name="T82" fmla="*/ 2147 w 2630"/>
                <a:gd name="T83" fmla="*/ 2333 h 2629"/>
                <a:gd name="T84" fmla="*/ 1927 w 2630"/>
                <a:gd name="T85" fmla="*/ 2478 h 2629"/>
                <a:gd name="T86" fmla="*/ 1679 w 2630"/>
                <a:gd name="T87" fmla="*/ 2579 h 2629"/>
                <a:gd name="T88" fmla="*/ 1409 w 2630"/>
                <a:gd name="T89" fmla="*/ 2626 h 2629"/>
                <a:gd name="T90" fmla="*/ 1129 w 2630"/>
                <a:gd name="T91" fmla="*/ 2617 h 2629"/>
                <a:gd name="T92" fmla="*/ 866 w 2630"/>
                <a:gd name="T93" fmla="*/ 2551 h 2629"/>
                <a:gd name="T94" fmla="*/ 626 w 2630"/>
                <a:gd name="T95" fmla="*/ 2435 h 2629"/>
                <a:gd name="T96" fmla="*/ 417 w 2630"/>
                <a:gd name="T97" fmla="*/ 2275 h 2629"/>
                <a:gd name="T98" fmla="*/ 244 w 2630"/>
                <a:gd name="T99" fmla="*/ 2076 h 2629"/>
                <a:gd name="T100" fmla="*/ 112 w 2630"/>
                <a:gd name="T101" fmla="*/ 1847 h 2629"/>
                <a:gd name="T102" fmla="*/ 29 w 2630"/>
                <a:gd name="T103" fmla="*/ 1590 h 2629"/>
                <a:gd name="T104" fmla="*/ 0 w 2630"/>
                <a:gd name="T105" fmla="*/ 1314 h 2629"/>
                <a:gd name="T106" fmla="*/ 29 w 2630"/>
                <a:gd name="T107" fmla="*/ 1039 h 2629"/>
                <a:gd name="T108" fmla="*/ 112 w 2630"/>
                <a:gd name="T109" fmla="*/ 783 h 2629"/>
                <a:gd name="T110" fmla="*/ 244 w 2630"/>
                <a:gd name="T111" fmla="*/ 553 h 2629"/>
                <a:gd name="T112" fmla="*/ 417 w 2630"/>
                <a:gd name="T113" fmla="*/ 355 h 2629"/>
                <a:gd name="T114" fmla="*/ 626 w 2630"/>
                <a:gd name="T115" fmla="*/ 195 h 2629"/>
                <a:gd name="T116" fmla="*/ 866 w 2630"/>
                <a:gd name="T117" fmla="*/ 79 h 2629"/>
                <a:gd name="T118" fmla="*/ 1129 w 2630"/>
                <a:gd name="T119" fmla="*/ 13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30" h="2629">
                  <a:moveTo>
                    <a:pt x="1315" y="153"/>
                  </a:moveTo>
                  <a:lnTo>
                    <a:pt x="1228" y="156"/>
                  </a:lnTo>
                  <a:lnTo>
                    <a:pt x="1143" y="165"/>
                  </a:lnTo>
                  <a:lnTo>
                    <a:pt x="1061" y="181"/>
                  </a:lnTo>
                  <a:lnTo>
                    <a:pt x="980" y="202"/>
                  </a:lnTo>
                  <a:lnTo>
                    <a:pt x="901" y="229"/>
                  </a:lnTo>
                  <a:lnTo>
                    <a:pt x="826" y="261"/>
                  </a:lnTo>
                  <a:lnTo>
                    <a:pt x="752" y="298"/>
                  </a:lnTo>
                  <a:lnTo>
                    <a:pt x="682" y="340"/>
                  </a:lnTo>
                  <a:lnTo>
                    <a:pt x="616" y="387"/>
                  </a:lnTo>
                  <a:lnTo>
                    <a:pt x="553" y="438"/>
                  </a:lnTo>
                  <a:lnTo>
                    <a:pt x="493" y="494"/>
                  </a:lnTo>
                  <a:lnTo>
                    <a:pt x="438" y="553"/>
                  </a:lnTo>
                  <a:lnTo>
                    <a:pt x="386" y="616"/>
                  </a:lnTo>
                  <a:lnTo>
                    <a:pt x="340" y="682"/>
                  </a:lnTo>
                  <a:lnTo>
                    <a:pt x="297" y="752"/>
                  </a:lnTo>
                  <a:lnTo>
                    <a:pt x="260" y="826"/>
                  </a:lnTo>
                  <a:lnTo>
                    <a:pt x="228" y="901"/>
                  </a:lnTo>
                  <a:lnTo>
                    <a:pt x="201" y="980"/>
                  </a:lnTo>
                  <a:lnTo>
                    <a:pt x="181" y="1060"/>
                  </a:lnTo>
                  <a:lnTo>
                    <a:pt x="165" y="1143"/>
                  </a:lnTo>
                  <a:lnTo>
                    <a:pt x="156" y="1228"/>
                  </a:lnTo>
                  <a:lnTo>
                    <a:pt x="153" y="1314"/>
                  </a:lnTo>
                  <a:lnTo>
                    <a:pt x="156" y="1401"/>
                  </a:lnTo>
                  <a:lnTo>
                    <a:pt x="165" y="1486"/>
                  </a:lnTo>
                  <a:lnTo>
                    <a:pt x="181" y="1569"/>
                  </a:lnTo>
                  <a:lnTo>
                    <a:pt x="201" y="1650"/>
                  </a:lnTo>
                  <a:lnTo>
                    <a:pt x="228" y="1729"/>
                  </a:lnTo>
                  <a:lnTo>
                    <a:pt x="260" y="1804"/>
                  </a:lnTo>
                  <a:lnTo>
                    <a:pt x="297" y="1877"/>
                  </a:lnTo>
                  <a:lnTo>
                    <a:pt x="340" y="1947"/>
                  </a:lnTo>
                  <a:lnTo>
                    <a:pt x="386" y="2014"/>
                  </a:lnTo>
                  <a:lnTo>
                    <a:pt x="438" y="2077"/>
                  </a:lnTo>
                  <a:lnTo>
                    <a:pt x="493" y="2136"/>
                  </a:lnTo>
                  <a:lnTo>
                    <a:pt x="553" y="2192"/>
                  </a:lnTo>
                  <a:lnTo>
                    <a:pt x="616" y="2243"/>
                  </a:lnTo>
                  <a:lnTo>
                    <a:pt x="682" y="2289"/>
                  </a:lnTo>
                  <a:lnTo>
                    <a:pt x="752" y="2332"/>
                  </a:lnTo>
                  <a:lnTo>
                    <a:pt x="826" y="2369"/>
                  </a:lnTo>
                  <a:lnTo>
                    <a:pt x="901" y="2401"/>
                  </a:lnTo>
                  <a:lnTo>
                    <a:pt x="980" y="2428"/>
                  </a:lnTo>
                  <a:lnTo>
                    <a:pt x="1061" y="2449"/>
                  </a:lnTo>
                  <a:lnTo>
                    <a:pt x="1143" y="2464"/>
                  </a:lnTo>
                  <a:lnTo>
                    <a:pt x="1228" y="2474"/>
                  </a:lnTo>
                  <a:lnTo>
                    <a:pt x="1315" y="2477"/>
                  </a:lnTo>
                  <a:lnTo>
                    <a:pt x="1402" y="2474"/>
                  </a:lnTo>
                  <a:lnTo>
                    <a:pt x="1487" y="2464"/>
                  </a:lnTo>
                  <a:lnTo>
                    <a:pt x="1569" y="2449"/>
                  </a:lnTo>
                  <a:lnTo>
                    <a:pt x="1650" y="2428"/>
                  </a:lnTo>
                  <a:lnTo>
                    <a:pt x="1729" y="2401"/>
                  </a:lnTo>
                  <a:lnTo>
                    <a:pt x="1805" y="2369"/>
                  </a:lnTo>
                  <a:lnTo>
                    <a:pt x="1877" y="2332"/>
                  </a:lnTo>
                  <a:lnTo>
                    <a:pt x="1948" y="2289"/>
                  </a:lnTo>
                  <a:lnTo>
                    <a:pt x="2014" y="2243"/>
                  </a:lnTo>
                  <a:lnTo>
                    <a:pt x="2077" y="2192"/>
                  </a:lnTo>
                  <a:lnTo>
                    <a:pt x="2137" y="2136"/>
                  </a:lnTo>
                  <a:lnTo>
                    <a:pt x="2192" y="2077"/>
                  </a:lnTo>
                  <a:lnTo>
                    <a:pt x="2243" y="2014"/>
                  </a:lnTo>
                  <a:lnTo>
                    <a:pt x="2290" y="1947"/>
                  </a:lnTo>
                  <a:lnTo>
                    <a:pt x="2332" y="1877"/>
                  </a:lnTo>
                  <a:lnTo>
                    <a:pt x="2370" y="1804"/>
                  </a:lnTo>
                  <a:lnTo>
                    <a:pt x="2402" y="1729"/>
                  </a:lnTo>
                  <a:lnTo>
                    <a:pt x="2429" y="1650"/>
                  </a:lnTo>
                  <a:lnTo>
                    <a:pt x="2449" y="1569"/>
                  </a:lnTo>
                  <a:lnTo>
                    <a:pt x="2465" y="1486"/>
                  </a:lnTo>
                  <a:lnTo>
                    <a:pt x="2474" y="1401"/>
                  </a:lnTo>
                  <a:lnTo>
                    <a:pt x="2477" y="1314"/>
                  </a:lnTo>
                  <a:lnTo>
                    <a:pt x="2474" y="1228"/>
                  </a:lnTo>
                  <a:lnTo>
                    <a:pt x="2465" y="1143"/>
                  </a:lnTo>
                  <a:lnTo>
                    <a:pt x="2449" y="1060"/>
                  </a:lnTo>
                  <a:lnTo>
                    <a:pt x="2429" y="980"/>
                  </a:lnTo>
                  <a:lnTo>
                    <a:pt x="2402" y="901"/>
                  </a:lnTo>
                  <a:lnTo>
                    <a:pt x="2370" y="826"/>
                  </a:lnTo>
                  <a:lnTo>
                    <a:pt x="2332" y="752"/>
                  </a:lnTo>
                  <a:lnTo>
                    <a:pt x="2290" y="682"/>
                  </a:lnTo>
                  <a:lnTo>
                    <a:pt x="2243" y="616"/>
                  </a:lnTo>
                  <a:lnTo>
                    <a:pt x="2192" y="553"/>
                  </a:lnTo>
                  <a:lnTo>
                    <a:pt x="2137" y="494"/>
                  </a:lnTo>
                  <a:lnTo>
                    <a:pt x="2077" y="438"/>
                  </a:lnTo>
                  <a:lnTo>
                    <a:pt x="2014" y="387"/>
                  </a:lnTo>
                  <a:lnTo>
                    <a:pt x="1948" y="340"/>
                  </a:lnTo>
                  <a:lnTo>
                    <a:pt x="1877" y="298"/>
                  </a:lnTo>
                  <a:lnTo>
                    <a:pt x="1805" y="261"/>
                  </a:lnTo>
                  <a:lnTo>
                    <a:pt x="1729" y="229"/>
                  </a:lnTo>
                  <a:lnTo>
                    <a:pt x="1650" y="202"/>
                  </a:lnTo>
                  <a:lnTo>
                    <a:pt x="1569" y="181"/>
                  </a:lnTo>
                  <a:lnTo>
                    <a:pt x="1487" y="165"/>
                  </a:lnTo>
                  <a:lnTo>
                    <a:pt x="1402" y="156"/>
                  </a:lnTo>
                  <a:lnTo>
                    <a:pt x="1315" y="153"/>
                  </a:lnTo>
                  <a:close/>
                  <a:moveTo>
                    <a:pt x="1315" y="0"/>
                  </a:moveTo>
                  <a:lnTo>
                    <a:pt x="1409" y="4"/>
                  </a:lnTo>
                  <a:lnTo>
                    <a:pt x="1501" y="13"/>
                  </a:lnTo>
                  <a:lnTo>
                    <a:pt x="1591" y="30"/>
                  </a:lnTo>
                  <a:lnTo>
                    <a:pt x="1679" y="51"/>
                  </a:lnTo>
                  <a:lnTo>
                    <a:pt x="1764" y="79"/>
                  </a:lnTo>
                  <a:lnTo>
                    <a:pt x="1846" y="112"/>
                  </a:lnTo>
                  <a:lnTo>
                    <a:pt x="1927" y="152"/>
                  </a:lnTo>
                  <a:lnTo>
                    <a:pt x="2004" y="195"/>
                  </a:lnTo>
                  <a:lnTo>
                    <a:pt x="2077" y="244"/>
                  </a:lnTo>
                  <a:lnTo>
                    <a:pt x="2147" y="297"/>
                  </a:lnTo>
                  <a:lnTo>
                    <a:pt x="2212" y="355"/>
                  </a:lnTo>
                  <a:lnTo>
                    <a:pt x="2276" y="417"/>
                  </a:lnTo>
                  <a:lnTo>
                    <a:pt x="2333" y="483"/>
                  </a:lnTo>
                  <a:lnTo>
                    <a:pt x="2386" y="553"/>
                  </a:lnTo>
                  <a:lnTo>
                    <a:pt x="2435" y="626"/>
                  </a:lnTo>
                  <a:lnTo>
                    <a:pt x="2479" y="704"/>
                  </a:lnTo>
                  <a:lnTo>
                    <a:pt x="2517" y="783"/>
                  </a:lnTo>
                  <a:lnTo>
                    <a:pt x="2552" y="866"/>
                  </a:lnTo>
                  <a:lnTo>
                    <a:pt x="2580" y="952"/>
                  </a:lnTo>
                  <a:lnTo>
                    <a:pt x="2601" y="1039"/>
                  </a:lnTo>
                  <a:lnTo>
                    <a:pt x="2617" y="1129"/>
                  </a:lnTo>
                  <a:lnTo>
                    <a:pt x="2627" y="1221"/>
                  </a:lnTo>
                  <a:lnTo>
                    <a:pt x="2630" y="1314"/>
                  </a:lnTo>
                  <a:lnTo>
                    <a:pt x="2627" y="1408"/>
                  </a:lnTo>
                  <a:lnTo>
                    <a:pt x="2617" y="1500"/>
                  </a:lnTo>
                  <a:lnTo>
                    <a:pt x="2601" y="1590"/>
                  </a:lnTo>
                  <a:lnTo>
                    <a:pt x="2580" y="1678"/>
                  </a:lnTo>
                  <a:lnTo>
                    <a:pt x="2552" y="1764"/>
                  </a:lnTo>
                  <a:lnTo>
                    <a:pt x="2517" y="1847"/>
                  </a:lnTo>
                  <a:lnTo>
                    <a:pt x="2479" y="1926"/>
                  </a:lnTo>
                  <a:lnTo>
                    <a:pt x="2435" y="2003"/>
                  </a:lnTo>
                  <a:lnTo>
                    <a:pt x="2386" y="2076"/>
                  </a:lnTo>
                  <a:lnTo>
                    <a:pt x="2333" y="2147"/>
                  </a:lnTo>
                  <a:lnTo>
                    <a:pt x="2276" y="2213"/>
                  </a:lnTo>
                  <a:lnTo>
                    <a:pt x="2212" y="2275"/>
                  </a:lnTo>
                  <a:lnTo>
                    <a:pt x="2147" y="2333"/>
                  </a:lnTo>
                  <a:lnTo>
                    <a:pt x="2077" y="2385"/>
                  </a:lnTo>
                  <a:lnTo>
                    <a:pt x="2004" y="2435"/>
                  </a:lnTo>
                  <a:lnTo>
                    <a:pt x="1927" y="2478"/>
                  </a:lnTo>
                  <a:lnTo>
                    <a:pt x="1846" y="2517"/>
                  </a:lnTo>
                  <a:lnTo>
                    <a:pt x="1764" y="2551"/>
                  </a:lnTo>
                  <a:lnTo>
                    <a:pt x="1679" y="2579"/>
                  </a:lnTo>
                  <a:lnTo>
                    <a:pt x="1591" y="2600"/>
                  </a:lnTo>
                  <a:lnTo>
                    <a:pt x="1501" y="2617"/>
                  </a:lnTo>
                  <a:lnTo>
                    <a:pt x="1409" y="2626"/>
                  </a:lnTo>
                  <a:lnTo>
                    <a:pt x="1315" y="2629"/>
                  </a:lnTo>
                  <a:lnTo>
                    <a:pt x="1221" y="2626"/>
                  </a:lnTo>
                  <a:lnTo>
                    <a:pt x="1129" y="2617"/>
                  </a:lnTo>
                  <a:lnTo>
                    <a:pt x="1039" y="2600"/>
                  </a:lnTo>
                  <a:lnTo>
                    <a:pt x="951" y="2579"/>
                  </a:lnTo>
                  <a:lnTo>
                    <a:pt x="866" y="2551"/>
                  </a:lnTo>
                  <a:lnTo>
                    <a:pt x="783" y="2517"/>
                  </a:lnTo>
                  <a:lnTo>
                    <a:pt x="703" y="2478"/>
                  </a:lnTo>
                  <a:lnTo>
                    <a:pt x="626" y="2435"/>
                  </a:lnTo>
                  <a:lnTo>
                    <a:pt x="553" y="2385"/>
                  </a:lnTo>
                  <a:lnTo>
                    <a:pt x="484" y="2333"/>
                  </a:lnTo>
                  <a:lnTo>
                    <a:pt x="417" y="2275"/>
                  </a:lnTo>
                  <a:lnTo>
                    <a:pt x="355" y="2213"/>
                  </a:lnTo>
                  <a:lnTo>
                    <a:pt x="297" y="2147"/>
                  </a:lnTo>
                  <a:lnTo>
                    <a:pt x="244" y="2076"/>
                  </a:lnTo>
                  <a:lnTo>
                    <a:pt x="195" y="2003"/>
                  </a:lnTo>
                  <a:lnTo>
                    <a:pt x="151" y="1926"/>
                  </a:lnTo>
                  <a:lnTo>
                    <a:pt x="112" y="1847"/>
                  </a:lnTo>
                  <a:lnTo>
                    <a:pt x="79" y="1764"/>
                  </a:lnTo>
                  <a:lnTo>
                    <a:pt x="51" y="1678"/>
                  </a:lnTo>
                  <a:lnTo>
                    <a:pt x="29" y="1590"/>
                  </a:lnTo>
                  <a:lnTo>
                    <a:pt x="13" y="1500"/>
                  </a:lnTo>
                  <a:lnTo>
                    <a:pt x="3" y="1408"/>
                  </a:lnTo>
                  <a:lnTo>
                    <a:pt x="0" y="1314"/>
                  </a:lnTo>
                  <a:lnTo>
                    <a:pt x="3" y="1221"/>
                  </a:lnTo>
                  <a:lnTo>
                    <a:pt x="13" y="1129"/>
                  </a:lnTo>
                  <a:lnTo>
                    <a:pt x="29" y="1039"/>
                  </a:lnTo>
                  <a:lnTo>
                    <a:pt x="51" y="952"/>
                  </a:lnTo>
                  <a:lnTo>
                    <a:pt x="79" y="866"/>
                  </a:lnTo>
                  <a:lnTo>
                    <a:pt x="112" y="783"/>
                  </a:lnTo>
                  <a:lnTo>
                    <a:pt x="151" y="704"/>
                  </a:lnTo>
                  <a:lnTo>
                    <a:pt x="195" y="626"/>
                  </a:lnTo>
                  <a:lnTo>
                    <a:pt x="244" y="553"/>
                  </a:lnTo>
                  <a:lnTo>
                    <a:pt x="297" y="483"/>
                  </a:lnTo>
                  <a:lnTo>
                    <a:pt x="355" y="417"/>
                  </a:lnTo>
                  <a:lnTo>
                    <a:pt x="417" y="355"/>
                  </a:lnTo>
                  <a:lnTo>
                    <a:pt x="484" y="297"/>
                  </a:lnTo>
                  <a:lnTo>
                    <a:pt x="553" y="244"/>
                  </a:lnTo>
                  <a:lnTo>
                    <a:pt x="626" y="195"/>
                  </a:lnTo>
                  <a:lnTo>
                    <a:pt x="703" y="152"/>
                  </a:lnTo>
                  <a:lnTo>
                    <a:pt x="783" y="112"/>
                  </a:lnTo>
                  <a:lnTo>
                    <a:pt x="866" y="79"/>
                  </a:lnTo>
                  <a:lnTo>
                    <a:pt x="951" y="51"/>
                  </a:lnTo>
                  <a:lnTo>
                    <a:pt x="1039" y="30"/>
                  </a:lnTo>
                  <a:lnTo>
                    <a:pt x="1129" y="13"/>
                  </a:lnTo>
                  <a:lnTo>
                    <a:pt x="1221" y="4"/>
                  </a:lnTo>
                  <a:lnTo>
                    <a:pt x="1315" y="0"/>
                  </a:lnTo>
                  <a:close/>
                </a:path>
              </a:pathLst>
            </a:custGeom>
            <a:grpFill/>
            <a:ln w="0">
              <a:noFill/>
              <a:prstDash val="solid"/>
              <a:round/>
            </a:ln>
          </p:spPr>
          <p:txBody>
            <a:bodyPr vert="horz" wrap="square" lIns="91440" tIns="45720" rIns="91440" bIns="45720" numCol="1" anchor="t" anchorCtr="0" compatLnSpc="1"/>
            <a:p>
              <a:endParaRPr lang="en-US"/>
            </a:p>
          </p:txBody>
        </p:sp>
        <p:sp>
          <p:nvSpPr>
            <p:cNvPr id="397" name="Freeform 223"/>
            <p:cNvSpPr/>
            <p:nvPr/>
          </p:nvSpPr>
          <p:spPr bwMode="auto">
            <a:xfrm>
              <a:off x="2899" y="2136"/>
              <a:ext cx="157" cy="264"/>
            </a:xfrm>
            <a:custGeom>
              <a:avLst/>
              <a:gdLst>
                <a:gd name="T0" fmla="*/ 358 w 473"/>
                <a:gd name="T1" fmla="*/ 0 h 791"/>
                <a:gd name="T2" fmla="*/ 384 w 473"/>
                <a:gd name="T3" fmla="*/ 4 h 791"/>
                <a:gd name="T4" fmla="*/ 409 w 473"/>
                <a:gd name="T5" fmla="*/ 12 h 791"/>
                <a:gd name="T6" fmla="*/ 429 w 473"/>
                <a:gd name="T7" fmla="*/ 25 h 791"/>
                <a:gd name="T8" fmla="*/ 447 w 473"/>
                <a:gd name="T9" fmla="*/ 43 h 791"/>
                <a:gd name="T10" fmla="*/ 460 w 473"/>
                <a:gd name="T11" fmla="*/ 65 h 791"/>
                <a:gd name="T12" fmla="*/ 470 w 473"/>
                <a:gd name="T13" fmla="*/ 88 h 791"/>
                <a:gd name="T14" fmla="*/ 473 w 473"/>
                <a:gd name="T15" fmla="*/ 115 h 791"/>
                <a:gd name="T16" fmla="*/ 473 w 473"/>
                <a:gd name="T17" fmla="*/ 676 h 791"/>
                <a:gd name="T18" fmla="*/ 470 w 473"/>
                <a:gd name="T19" fmla="*/ 703 h 791"/>
                <a:gd name="T20" fmla="*/ 460 w 473"/>
                <a:gd name="T21" fmla="*/ 727 h 791"/>
                <a:gd name="T22" fmla="*/ 447 w 473"/>
                <a:gd name="T23" fmla="*/ 748 h 791"/>
                <a:gd name="T24" fmla="*/ 429 w 473"/>
                <a:gd name="T25" fmla="*/ 766 h 791"/>
                <a:gd name="T26" fmla="*/ 409 w 473"/>
                <a:gd name="T27" fmla="*/ 780 h 791"/>
                <a:gd name="T28" fmla="*/ 384 w 473"/>
                <a:gd name="T29" fmla="*/ 788 h 791"/>
                <a:gd name="T30" fmla="*/ 358 w 473"/>
                <a:gd name="T31" fmla="*/ 791 h 791"/>
                <a:gd name="T32" fmla="*/ 114 w 473"/>
                <a:gd name="T33" fmla="*/ 791 h 791"/>
                <a:gd name="T34" fmla="*/ 88 w 473"/>
                <a:gd name="T35" fmla="*/ 788 h 791"/>
                <a:gd name="T36" fmla="*/ 63 w 473"/>
                <a:gd name="T37" fmla="*/ 780 h 791"/>
                <a:gd name="T38" fmla="*/ 43 w 473"/>
                <a:gd name="T39" fmla="*/ 766 h 791"/>
                <a:gd name="T40" fmla="*/ 25 w 473"/>
                <a:gd name="T41" fmla="*/ 748 h 791"/>
                <a:gd name="T42" fmla="*/ 11 w 473"/>
                <a:gd name="T43" fmla="*/ 727 h 791"/>
                <a:gd name="T44" fmla="*/ 2 w 473"/>
                <a:gd name="T45" fmla="*/ 703 h 791"/>
                <a:gd name="T46" fmla="*/ 0 w 473"/>
                <a:gd name="T47" fmla="*/ 676 h 791"/>
                <a:gd name="T48" fmla="*/ 2 w 473"/>
                <a:gd name="T49" fmla="*/ 651 h 791"/>
                <a:gd name="T50" fmla="*/ 11 w 473"/>
                <a:gd name="T51" fmla="*/ 627 h 791"/>
                <a:gd name="T52" fmla="*/ 25 w 473"/>
                <a:gd name="T53" fmla="*/ 605 h 791"/>
                <a:gd name="T54" fmla="*/ 43 w 473"/>
                <a:gd name="T55" fmla="*/ 588 h 791"/>
                <a:gd name="T56" fmla="*/ 63 w 473"/>
                <a:gd name="T57" fmla="*/ 574 h 791"/>
                <a:gd name="T58" fmla="*/ 88 w 473"/>
                <a:gd name="T59" fmla="*/ 566 h 791"/>
                <a:gd name="T60" fmla="*/ 114 w 473"/>
                <a:gd name="T61" fmla="*/ 563 h 791"/>
                <a:gd name="T62" fmla="*/ 243 w 473"/>
                <a:gd name="T63" fmla="*/ 563 h 791"/>
                <a:gd name="T64" fmla="*/ 243 w 473"/>
                <a:gd name="T65" fmla="*/ 115 h 791"/>
                <a:gd name="T66" fmla="*/ 246 w 473"/>
                <a:gd name="T67" fmla="*/ 88 h 791"/>
                <a:gd name="T68" fmla="*/ 256 w 473"/>
                <a:gd name="T69" fmla="*/ 65 h 791"/>
                <a:gd name="T70" fmla="*/ 269 w 473"/>
                <a:gd name="T71" fmla="*/ 43 h 791"/>
                <a:gd name="T72" fmla="*/ 287 w 473"/>
                <a:gd name="T73" fmla="*/ 25 h 791"/>
                <a:gd name="T74" fmla="*/ 307 w 473"/>
                <a:gd name="T75" fmla="*/ 12 h 791"/>
                <a:gd name="T76" fmla="*/ 332 w 473"/>
                <a:gd name="T77" fmla="*/ 4 h 791"/>
                <a:gd name="T78" fmla="*/ 358 w 473"/>
                <a:gd name="T79" fmla="*/ 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3" h="791">
                  <a:moveTo>
                    <a:pt x="358" y="0"/>
                  </a:moveTo>
                  <a:lnTo>
                    <a:pt x="384" y="4"/>
                  </a:lnTo>
                  <a:lnTo>
                    <a:pt x="409" y="12"/>
                  </a:lnTo>
                  <a:lnTo>
                    <a:pt x="429" y="25"/>
                  </a:lnTo>
                  <a:lnTo>
                    <a:pt x="447" y="43"/>
                  </a:lnTo>
                  <a:lnTo>
                    <a:pt x="460" y="65"/>
                  </a:lnTo>
                  <a:lnTo>
                    <a:pt x="470" y="88"/>
                  </a:lnTo>
                  <a:lnTo>
                    <a:pt x="473" y="115"/>
                  </a:lnTo>
                  <a:lnTo>
                    <a:pt x="473" y="676"/>
                  </a:lnTo>
                  <a:lnTo>
                    <a:pt x="470" y="703"/>
                  </a:lnTo>
                  <a:lnTo>
                    <a:pt x="460" y="727"/>
                  </a:lnTo>
                  <a:lnTo>
                    <a:pt x="447" y="748"/>
                  </a:lnTo>
                  <a:lnTo>
                    <a:pt x="429" y="766"/>
                  </a:lnTo>
                  <a:lnTo>
                    <a:pt x="409" y="780"/>
                  </a:lnTo>
                  <a:lnTo>
                    <a:pt x="384" y="788"/>
                  </a:lnTo>
                  <a:lnTo>
                    <a:pt x="358" y="791"/>
                  </a:lnTo>
                  <a:lnTo>
                    <a:pt x="114" y="791"/>
                  </a:lnTo>
                  <a:lnTo>
                    <a:pt x="88" y="788"/>
                  </a:lnTo>
                  <a:lnTo>
                    <a:pt x="63" y="780"/>
                  </a:lnTo>
                  <a:lnTo>
                    <a:pt x="43" y="766"/>
                  </a:lnTo>
                  <a:lnTo>
                    <a:pt x="25" y="748"/>
                  </a:lnTo>
                  <a:lnTo>
                    <a:pt x="11" y="727"/>
                  </a:lnTo>
                  <a:lnTo>
                    <a:pt x="2" y="703"/>
                  </a:lnTo>
                  <a:lnTo>
                    <a:pt x="0" y="676"/>
                  </a:lnTo>
                  <a:lnTo>
                    <a:pt x="2" y="651"/>
                  </a:lnTo>
                  <a:lnTo>
                    <a:pt x="11" y="627"/>
                  </a:lnTo>
                  <a:lnTo>
                    <a:pt x="25" y="605"/>
                  </a:lnTo>
                  <a:lnTo>
                    <a:pt x="43" y="588"/>
                  </a:lnTo>
                  <a:lnTo>
                    <a:pt x="63" y="574"/>
                  </a:lnTo>
                  <a:lnTo>
                    <a:pt x="88" y="566"/>
                  </a:lnTo>
                  <a:lnTo>
                    <a:pt x="114" y="563"/>
                  </a:lnTo>
                  <a:lnTo>
                    <a:pt x="243" y="563"/>
                  </a:lnTo>
                  <a:lnTo>
                    <a:pt x="243" y="115"/>
                  </a:lnTo>
                  <a:lnTo>
                    <a:pt x="246" y="88"/>
                  </a:lnTo>
                  <a:lnTo>
                    <a:pt x="256" y="65"/>
                  </a:lnTo>
                  <a:lnTo>
                    <a:pt x="269" y="43"/>
                  </a:lnTo>
                  <a:lnTo>
                    <a:pt x="287" y="25"/>
                  </a:lnTo>
                  <a:lnTo>
                    <a:pt x="307" y="12"/>
                  </a:lnTo>
                  <a:lnTo>
                    <a:pt x="332" y="4"/>
                  </a:lnTo>
                  <a:lnTo>
                    <a:pt x="358" y="0"/>
                  </a:lnTo>
                  <a:close/>
                </a:path>
              </a:pathLst>
            </a:custGeom>
            <a:grpFill/>
            <a:ln w="0">
              <a:noFill/>
              <a:prstDash val="solid"/>
              <a:round/>
            </a:ln>
          </p:spPr>
          <p:txBody>
            <a:bodyPr vert="horz" wrap="square" lIns="91440" tIns="45720" rIns="91440" bIns="45720" numCol="1" anchor="t" anchorCtr="0" compatLnSpc="1"/>
            <a:p>
              <a:endParaRPr lang="en-US"/>
            </a:p>
          </p:txBody>
        </p:sp>
        <p:sp>
          <p:nvSpPr>
            <p:cNvPr id="398" name="Freeform 224"/>
            <p:cNvSpPr/>
            <p:nvPr/>
          </p:nvSpPr>
          <p:spPr bwMode="auto">
            <a:xfrm>
              <a:off x="2653" y="2337"/>
              <a:ext cx="105" cy="50"/>
            </a:xfrm>
            <a:custGeom>
              <a:avLst/>
              <a:gdLst>
                <a:gd name="T0" fmla="*/ 75 w 313"/>
                <a:gd name="T1" fmla="*/ 0 h 152"/>
                <a:gd name="T2" fmla="*/ 237 w 313"/>
                <a:gd name="T3" fmla="*/ 0 h 152"/>
                <a:gd name="T4" fmla="*/ 257 w 313"/>
                <a:gd name="T5" fmla="*/ 2 h 152"/>
                <a:gd name="T6" fmla="*/ 275 w 313"/>
                <a:gd name="T7" fmla="*/ 10 h 152"/>
                <a:gd name="T8" fmla="*/ 290 w 313"/>
                <a:gd name="T9" fmla="*/ 22 h 152"/>
                <a:gd name="T10" fmla="*/ 303 w 313"/>
                <a:gd name="T11" fmla="*/ 37 h 152"/>
                <a:gd name="T12" fmla="*/ 310 w 313"/>
                <a:gd name="T13" fmla="*/ 56 h 152"/>
                <a:gd name="T14" fmla="*/ 313 w 313"/>
                <a:gd name="T15" fmla="*/ 75 h 152"/>
                <a:gd name="T16" fmla="*/ 310 w 313"/>
                <a:gd name="T17" fmla="*/ 96 h 152"/>
                <a:gd name="T18" fmla="*/ 303 w 313"/>
                <a:gd name="T19" fmla="*/ 115 h 152"/>
                <a:gd name="T20" fmla="*/ 290 w 313"/>
                <a:gd name="T21" fmla="*/ 129 h 152"/>
                <a:gd name="T22" fmla="*/ 275 w 313"/>
                <a:gd name="T23" fmla="*/ 142 h 152"/>
                <a:gd name="T24" fmla="*/ 257 w 313"/>
                <a:gd name="T25" fmla="*/ 149 h 152"/>
                <a:gd name="T26" fmla="*/ 237 w 313"/>
                <a:gd name="T27" fmla="*/ 152 h 152"/>
                <a:gd name="T28" fmla="*/ 75 w 313"/>
                <a:gd name="T29" fmla="*/ 152 h 152"/>
                <a:gd name="T30" fmla="*/ 56 w 313"/>
                <a:gd name="T31" fmla="*/ 149 h 152"/>
                <a:gd name="T32" fmla="*/ 37 w 313"/>
                <a:gd name="T33" fmla="*/ 142 h 152"/>
                <a:gd name="T34" fmla="*/ 22 w 313"/>
                <a:gd name="T35" fmla="*/ 129 h 152"/>
                <a:gd name="T36" fmla="*/ 10 w 313"/>
                <a:gd name="T37" fmla="*/ 115 h 152"/>
                <a:gd name="T38" fmla="*/ 2 w 313"/>
                <a:gd name="T39" fmla="*/ 96 h 152"/>
                <a:gd name="T40" fmla="*/ 0 w 313"/>
                <a:gd name="T41" fmla="*/ 75 h 152"/>
                <a:gd name="T42" fmla="*/ 2 w 313"/>
                <a:gd name="T43" fmla="*/ 56 h 152"/>
                <a:gd name="T44" fmla="*/ 10 w 313"/>
                <a:gd name="T45" fmla="*/ 37 h 152"/>
                <a:gd name="T46" fmla="*/ 22 w 313"/>
                <a:gd name="T47" fmla="*/ 22 h 152"/>
                <a:gd name="T48" fmla="*/ 37 w 313"/>
                <a:gd name="T49" fmla="*/ 10 h 152"/>
                <a:gd name="T50" fmla="*/ 56 w 313"/>
                <a:gd name="T51" fmla="*/ 2 h 152"/>
                <a:gd name="T52" fmla="*/ 75 w 313"/>
                <a:gd name="T5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3" h="152">
                  <a:moveTo>
                    <a:pt x="75" y="0"/>
                  </a:moveTo>
                  <a:lnTo>
                    <a:pt x="237" y="0"/>
                  </a:lnTo>
                  <a:lnTo>
                    <a:pt x="257" y="2"/>
                  </a:lnTo>
                  <a:lnTo>
                    <a:pt x="275" y="10"/>
                  </a:lnTo>
                  <a:lnTo>
                    <a:pt x="290" y="22"/>
                  </a:lnTo>
                  <a:lnTo>
                    <a:pt x="303" y="37"/>
                  </a:lnTo>
                  <a:lnTo>
                    <a:pt x="310" y="56"/>
                  </a:lnTo>
                  <a:lnTo>
                    <a:pt x="313" y="75"/>
                  </a:lnTo>
                  <a:lnTo>
                    <a:pt x="310" y="96"/>
                  </a:lnTo>
                  <a:lnTo>
                    <a:pt x="303" y="115"/>
                  </a:lnTo>
                  <a:lnTo>
                    <a:pt x="290" y="129"/>
                  </a:lnTo>
                  <a:lnTo>
                    <a:pt x="275" y="142"/>
                  </a:lnTo>
                  <a:lnTo>
                    <a:pt x="257" y="149"/>
                  </a:lnTo>
                  <a:lnTo>
                    <a:pt x="237" y="152"/>
                  </a:lnTo>
                  <a:lnTo>
                    <a:pt x="75" y="152"/>
                  </a:lnTo>
                  <a:lnTo>
                    <a:pt x="56" y="149"/>
                  </a:lnTo>
                  <a:lnTo>
                    <a:pt x="37" y="142"/>
                  </a:lnTo>
                  <a:lnTo>
                    <a:pt x="22" y="129"/>
                  </a:lnTo>
                  <a:lnTo>
                    <a:pt x="10" y="115"/>
                  </a:lnTo>
                  <a:lnTo>
                    <a:pt x="2" y="96"/>
                  </a:lnTo>
                  <a:lnTo>
                    <a:pt x="0" y="75"/>
                  </a:lnTo>
                  <a:lnTo>
                    <a:pt x="2" y="56"/>
                  </a:lnTo>
                  <a:lnTo>
                    <a:pt x="10" y="37"/>
                  </a:lnTo>
                  <a:lnTo>
                    <a:pt x="22" y="22"/>
                  </a:lnTo>
                  <a:lnTo>
                    <a:pt x="37" y="10"/>
                  </a:lnTo>
                  <a:lnTo>
                    <a:pt x="56" y="2"/>
                  </a:lnTo>
                  <a:lnTo>
                    <a:pt x="75" y="0"/>
                  </a:lnTo>
                  <a:close/>
                </a:path>
              </a:pathLst>
            </a:custGeom>
            <a:grpFill/>
            <a:ln w="0">
              <a:noFill/>
              <a:prstDash val="solid"/>
              <a:round/>
            </a:ln>
          </p:spPr>
          <p:txBody>
            <a:bodyPr vert="horz" wrap="square" lIns="91440" tIns="45720" rIns="91440" bIns="45720" numCol="1" anchor="t" anchorCtr="0" compatLnSpc="1"/>
            <a:p>
              <a:endParaRPr lang="en-US"/>
            </a:p>
          </p:txBody>
        </p:sp>
        <p:sp>
          <p:nvSpPr>
            <p:cNvPr id="399" name="Freeform 225"/>
            <p:cNvSpPr/>
            <p:nvPr/>
          </p:nvSpPr>
          <p:spPr bwMode="auto">
            <a:xfrm>
              <a:off x="3279" y="2337"/>
              <a:ext cx="104" cy="50"/>
            </a:xfrm>
            <a:custGeom>
              <a:avLst/>
              <a:gdLst>
                <a:gd name="T0" fmla="*/ 75 w 313"/>
                <a:gd name="T1" fmla="*/ 0 h 152"/>
                <a:gd name="T2" fmla="*/ 236 w 313"/>
                <a:gd name="T3" fmla="*/ 0 h 152"/>
                <a:gd name="T4" fmla="*/ 257 w 313"/>
                <a:gd name="T5" fmla="*/ 2 h 152"/>
                <a:gd name="T6" fmla="*/ 275 w 313"/>
                <a:gd name="T7" fmla="*/ 10 h 152"/>
                <a:gd name="T8" fmla="*/ 290 w 313"/>
                <a:gd name="T9" fmla="*/ 22 h 152"/>
                <a:gd name="T10" fmla="*/ 303 w 313"/>
                <a:gd name="T11" fmla="*/ 37 h 152"/>
                <a:gd name="T12" fmla="*/ 310 w 313"/>
                <a:gd name="T13" fmla="*/ 56 h 152"/>
                <a:gd name="T14" fmla="*/ 313 w 313"/>
                <a:gd name="T15" fmla="*/ 75 h 152"/>
                <a:gd name="T16" fmla="*/ 310 w 313"/>
                <a:gd name="T17" fmla="*/ 96 h 152"/>
                <a:gd name="T18" fmla="*/ 303 w 313"/>
                <a:gd name="T19" fmla="*/ 115 h 152"/>
                <a:gd name="T20" fmla="*/ 290 w 313"/>
                <a:gd name="T21" fmla="*/ 129 h 152"/>
                <a:gd name="T22" fmla="*/ 275 w 313"/>
                <a:gd name="T23" fmla="*/ 142 h 152"/>
                <a:gd name="T24" fmla="*/ 257 w 313"/>
                <a:gd name="T25" fmla="*/ 149 h 152"/>
                <a:gd name="T26" fmla="*/ 236 w 313"/>
                <a:gd name="T27" fmla="*/ 152 h 152"/>
                <a:gd name="T28" fmla="*/ 75 w 313"/>
                <a:gd name="T29" fmla="*/ 152 h 152"/>
                <a:gd name="T30" fmla="*/ 55 w 313"/>
                <a:gd name="T31" fmla="*/ 149 h 152"/>
                <a:gd name="T32" fmla="*/ 37 w 313"/>
                <a:gd name="T33" fmla="*/ 142 h 152"/>
                <a:gd name="T34" fmla="*/ 21 w 313"/>
                <a:gd name="T35" fmla="*/ 129 h 152"/>
                <a:gd name="T36" fmla="*/ 10 w 313"/>
                <a:gd name="T37" fmla="*/ 115 h 152"/>
                <a:gd name="T38" fmla="*/ 2 w 313"/>
                <a:gd name="T39" fmla="*/ 96 h 152"/>
                <a:gd name="T40" fmla="*/ 0 w 313"/>
                <a:gd name="T41" fmla="*/ 75 h 152"/>
                <a:gd name="T42" fmla="*/ 2 w 313"/>
                <a:gd name="T43" fmla="*/ 56 h 152"/>
                <a:gd name="T44" fmla="*/ 10 w 313"/>
                <a:gd name="T45" fmla="*/ 37 h 152"/>
                <a:gd name="T46" fmla="*/ 21 w 313"/>
                <a:gd name="T47" fmla="*/ 22 h 152"/>
                <a:gd name="T48" fmla="*/ 37 w 313"/>
                <a:gd name="T49" fmla="*/ 10 h 152"/>
                <a:gd name="T50" fmla="*/ 55 w 313"/>
                <a:gd name="T51" fmla="*/ 2 h 152"/>
                <a:gd name="T52" fmla="*/ 75 w 313"/>
                <a:gd name="T5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3" h="152">
                  <a:moveTo>
                    <a:pt x="75" y="0"/>
                  </a:moveTo>
                  <a:lnTo>
                    <a:pt x="236" y="0"/>
                  </a:lnTo>
                  <a:lnTo>
                    <a:pt x="257" y="2"/>
                  </a:lnTo>
                  <a:lnTo>
                    <a:pt x="275" y="10"/>
                  </a:lnTo>
                  <a:lnTo>
                    <a:pt x="290" y="22"/>
                  </a:lnTo>
                  <a:lnTo>
                    <a:pt x="303" y="37"/>
                  </a:lnTo>
                  <a:lnTo>
                    <a:pt x="310" y="56"/>
                  </a:lnTo>
                  <a:lnTo>
                    <a:pt x="313" y="75"/>
                  </a:lnTo>
                  <a:lnTo>
                    <a:pt x="310" y="96"/>
                  </a:lnTo>
                  <a:lnTo>
                    <a:pt x="303" y="115"/>
                  </a:lnTo>
                  <a:lnTo>
                    <a:pt x="290" y="129"/>
                  </a:lnTo>
                  <a:lnTo>
                    <a:pt x="275" y="142"/>
                  </a:lnTo>
                  <a:lnTo>
                    <a:pt x="257" y="149"/>
                  </a:lnTo>
                  <a:lnTo>
                    <a:pt x="236" y="152"/>
                  </a:lnTo>
                  <a:lnTo>
                    <a:pt x="75" y="152"/>
                  </a:lnTo>
                  <a:lnTo>
                    <a:pt x="55" y="149"/>
                  </a:lnTo>
                  <a:lnTo>
                    <a:pt x="37" y="142"/>
                  </a:lnTo>
                  <a:lnTo>
                    <a:pt x="21" y="129"/>
                  </a:lnTo>
                  <a:lnTo>
                    <a:pt x="10" y="115"/>
                  </a:lnTo>
                  <a:lnTo>
                    <a:pt x="2" y="96"/>
                  </a:lnTo>
                  <a:lnTo>
                    <a:pt x="0" y="75"/>
                  </a:lnTo>
                  <a:lnTo>
                    <a:pt x="2" y="56"/>
                  </a:lnTo>
                  <a:lnTo>
                    <a:pt x="10" y="37"/>
                  </a:lnTo>
                  <a:lnTo>
                    <a:pt x="21" y="22"/>
                  </a:lnTo>
                  <a:lnTo>
                    <a:pt x="37" y="10"/>
                  </a:lnTo>
                  <a:lnTo>
                    <a:pt x="55" y="2"/>
                  </a:lnTo>
                  <a:lnTo>
                    <a:pt x="75" y="0"/>
                  </a:lnTo>
                  <a:close/>
                </a:path>
              </a:pathLst>
            </a:custGeom>
            <a:grpFill/>
            <a:ln w="0">
              <a:noFill/>
              <a:prstDash val="solid"/>
              <a:round/>
            </a:ln>
          </p:spPr>
          <p:txBody>
            <a:bodyPr vert="horz" wrap="square" lIns="91440" tIns="45720" rIns="91440" bIns="45720" numCol="1" anchor="t" anchorCtr="0" compatLnSpc="1"/>
            <a:p>
              <a:endParaRPr lang="en-US"/>
            </a:p>
          </p:txBody>
        </p:sp>
        <p:sp>
          <p:nvSpPr>
            <p:cNvPr id="400" name="Freeform 226"/>
            <p:cNvSpPr/>
            <p:nvPr/>
          </p:nvSpPr>
          <p:spPr bwMode="auto">
            <a:xfrm>
              <a:off x="2992" y="1997"/>
              <a:ext cx="51" cy="105"/>
            </a:xfrm>
            <a:custGeom>
              <a:avLst/>
              <a:gdLst>
                <a:gd name="T0" fmla="*/ 77 w 153"/>
                <a:gd name="T1" fmla="*/ 0 h 313"/>
                <a:gd name="T2" fmla="*/ 98 w 153"/>
                <a:gd name="T3" fmla="*/ 2 h 313"/>
                <a:gd name="T4" fmla="*/ 115 w 153"/>
                <a:gd name="T5" fmla="*/ 10 h 313"/>
                <a:gd name="T6" fmla="*/ 131 w 153"/>
                <a:gd name="T7" fmla="*/ 22 h 313"/>
                <a:gd name="T8" fmla="*/ 143 w 153"/>
                <a:gd name="T9" fmla="*/ 37 h 313"/>
                <a:gd name="T10" fmla="*/ 150 w 153"/>
                <a:gd name="T11" fmla="*/ 56 h 313"/>
                <a:gd name="T12" fmla="*/ 153 w 153"/>
                <a:gd name="T13" fmla="*/ 75 h 313"/>
                <a:gd name="T14" fmla="*/ 153 w 153"/>
                <a:gd name="T15" fmla="*/ 237 h 313"/>
                <a:gd name="T16" fmla="*/ 150 w 153"/>
                <a:gd name="T17" fmla="*/ 257 h 313"/>
                <a:gd name="T18" fmla="*/ 143 w 153"/>
                <a:gd name="T19" fmla="*/ 275 h 313"/>
                <a:gd name="T20" fmla="*/ 131 w 153"/>
                <a:gd name="T21" fmla="*/ 290 h 313"/>
                <a:gd name="T22" fmla="*/ 115 w 153"/>
                <a:gd name="T23" fmla="*/ 303 h 313"/>
                <a:gd name="T24" fmla="*/ 98 w 153"/>
                <a:gd name="T25" fmla="*/ 310 h 313"/>
                <a:gd name="T26" fmla="*/ 77 w 153"/>
                <a:gd name="T27" fmla="*/ 313 h 313"/>
                <a:gd name="T28" fmla="*/ 56 w 153"/>
                <a:gd name="T29" fmla="*/ 310 h 313"/>
                <a:gd name="T30" fmla="*/ 39 w 153"/>
                <a:gd name="T31" fmla="*/ 303 h 313"/>
                <a:gd name="T32" fmla="*/ 23 w 153"/>
                <a:gd name="T33" fmla="*/ 290 h 313"/>
                <a:gd name="T34" fmla="*/ 11 w 153"/>
                <a:gd name="T35" fmla="*/ 275 h 313"/>
                <a:gd name="T36" fmla="*/ 3 w 153"/>
                <a:gd name="T37" fmla="*/ 257 h 313"/>
                <a:gd name="T38" fmla="*/ 0 w 153"/>
                <a:gd name="T39" fmla="*/ 237 h 313"/>
                <a:gd name="T40" fmla="*/ 0 w 153"/>
                <a:gd name="T41" fmla="*/ 75 h 313"/>
                <a:gd name="T42" fmla="*/ 3 w 153"/>
                <a:gd name="T43" fmla="*/ 56 h 313"/>
                <a:gd name="T44" fmla="*/ 11 w 153"/>
                <a:gd name="T45" fmla="*/ 37 h 313"/>
                <a:gd name="T46" fmla="*/ 23 w 153"/>
                <a:gd name="T47" fmla="*/ 22 h 313"/>
                <a:gd name="T48" fmla="*/ 39 w 153"/>
                <a:gd name="T49" fmla="*/ 10 h 313"/>
                <a:gd name="T50" fmla="*/ 56 w 153"/>
                <a:gd name="T51" fmla="*/ 2 h 313"/>
                <a:gd name="T52" fmla="*/ 77 w 153"/>
                <a:gd name="T5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3" h="313">
                  <a:moveTo>
                    <a:pt x="77" y="0"/>
                  </a:moveTo>
                  <a:lnTo>
                    <a:pt x="98" y="2"/>
                  </a:lnTo>
                  <a:lnTo>
                    <a:pt x="115" y="10"/>
                  </a:lnTo>
                  <a:lnTo>
                    <a:pt x="131" y="22"/>
                  </a:lnTo>
                  <a:lnTo>
                    <a:pt x="143" y="37"/>
                  </a:lnTo>
                  <a:lnTo>
                    <a:pt x="150" y="56"/>
                  </a:lnTo>
                  <a:lnTo>
                    <a:pt x="153" y="75"/>
                  </a:lnTo>
                  <a:lnTo>
                    <a:pt x="153" y="237"/>
                  </a:lnTo>
                  <a:lnTo>
                    <a:pt x="150" y="257"/>
                  </a:lnTo>
                  <a:lnTo>
                    <a:pt x="143" y="275"/>
                  </a:lnTo>
                  <a:lnTo>
                    <a:pt x="131" y="290"/>
                  </a:lnTo>
                  <a:lnTo>
                    <a:pt x="115" y="303"/>
                  </a:lnTo>
                  <a:lnTo>
                    <a:pt x="98" y="310"/>
                  </a:lnTo>
                  <a:lnTo>
                    <a:pt x="77" y="313"/>
                  </a:lnTo>
                  <a:lnTo>
                    <a:pt x="56" y="310"/>
                  </a:lnTo>
                  <a:lnTo>
                    <a:pt x="39" y="303"/>
                  </a:lnTo>
                  <a:lnTo>
                    <a:pt x="23" y="290"/>
                  </a:lnTo>
                  <a:lnTo>
                    <a:pt x="11" y="275"/>
                  </a:lnTo>
                  <a:lnTo>
                    <a:pt x="3" y="257"/>
                  </a:lnTo>
                  <a:lnTo>
                    <a:pt x="0" y="237"/>
                  </a:lnTo>
                  <a:lnTo>
                    <a:pt x="0" y="75"/>
                  </a:lnTo>
                  <a:lnTo>
                    <a:pt x="3" y="56"/>
                  </a:lnTo>
                  <a:lnTo>
                    <a:pt x="11" y="37"/>
                  </a:lnTo>
                  <a:lnTo>
                    <a:pt x="23" y="22"/>
                  </a:lnTo>
                  <a:lnTo>
                    <a:pt x="39" y="10"/>
                  </a:lnTo>
                  <a:lnTo>
                    <a:pt x="56" y="2"/>
                  </a:lnTo>
                  <a:lnTo>
                    <a:pt x="77" y="0"/>
                  </a:lnTo>
                  <a:close/>
                </a:path>
              </a:pathLst>
            </a:custGeom>
            <a:grpFill/>
            <a:ln w="0">
              <a:noFill/>
              <a:prstDash val="solid"/>
              <a:round/>
            </a:ln>
          </p:spPr>
          <p:txBody>
            <a:bodyPr vert="horz" wrap="square" lIns="91440" tIns="45720" rIns="91440" bIns="45720" numCol="1" anchor="t" anchorCtr="0" compatLnSpc="1"/>
            <a:p>
              <a:endParaRPr lang="en-US"/>
            </a:p>
          </p:txBody>
        </p:sp>
        <p:sp>
          <p:nvSpPr>
            <p:cNvPr id="401" name="Freeform 227"/>
            <p:cNvSpPr/>
            <p:nvPr/>
          </p:nvSpPr>
          <p:spPr bwMode="auto">
            <a:xfrm>
              <a:off x="2992" y="2622"/>
              <a:ext cx="51" cy="105"/>
            </a:xfrm>
            <a:custGeom>
              <a:avLst/>
              <a:gdLst>
                <a:gd name="T0" fmla="*/ 77 w 153"/>
                <a:gd name="T1" fmla="*/ 0 h 313"/>
                <a:gd name="T2" fmla="*/ 98 w 153"/>
                <a:gd name="T3" fmla="*/ 2 h 313"/>
                <a:gd name="T4" fmla="*/ 115 w 153"/>
                <a:gd name="T5" fmla="*/ 10 h 313"/>
                <a:gd name="T6" fmla="*/ 131 w 153"/>
                <a:gd name="T7" fmla="*/ 22 h 313"/>
                <a:gd name="T8" fmla="*/ 143 w 153"/>
                <a:gd name="T9" fmla="*/ 37 h 313"/>
                <a:gd name="T10" fmla="*/ 150 w 153"/>
                <a:gd name="T11" fmla="*/ 56 h 313"/>
                <a:gd name="T12" fmla="*/ 153 w 153"/>
                <a:gd name="T13" fmla="*/ 75 h 313"/>
                <a:gd name="T14" fmla="*/ 153 w 153"/>
                <a:gd name="T15" fmla="*/ 237 h 313"/>
                <a:gd name="T16" fmla="*/ 150 w 153"/>
                <a:gd name="T17" fmla="*/ 257 h 313"/>
                <a:gd name="T18" fmla="*/ 143 w 153"/>
                <a:gd name="T19" fmla="*/ 275 h 313"/>
                <a:gd name="T20" fmla="*/ 131 w 153"/>
                <a:gd name="T21" fmla="*/ 290 h 313"/>
                <a:gd name="T22" fmla="*/ 115 w 153"/>
                <a:gd name="T23" fmla="*/ 303 h 313"/>
                <a:gd name="T24" fmla="*/ 98 w 153"/>
                <a:gd name="T25" fmla="*/ 310 h 313"/>
                <a:gd name="T26" fmla="*/ 77 w 153"/>
                <a:gd name="T27" fmla="*/ 313 h 313"/>
                <a:gd name="T28" fmla="*/ 56 w 153"/>
                <a:gd name="T29" fmla="*/ 310 h 313"/>
                <a:gd name="T30" fmla="*/ 39 w 153"/>
                <a:gd name="T31" fmla="*/ 303 h 313"/>
                <a:gd name="T32" fmla="*/ 23 w 153"/>
                <a:gd name="T33" fmla="*/ 290 h 313"/>
                <a:gd name="T34" fmla="*/ 11 w 153"/>
                <a:gd name="T35" fmla="*/ 275 h 313"/>
                <a:gd name="T36" fmla="*/ 3 w 153"/>
                <a:gd name="T37" fmla="*/ 257 h 313"/>
                <a:gd name="T38" fmla="*/ 0 w 153"/>
                <a:gd name="T39" fmla="*/ 237 h 313"/>
                <a:gd name="T40" fmla="*/ 0 w 153"/>
                <a:gd name="T41" fmla="*/ 75 h 313"/>
                <a:gd name="T42" fmla="*/ 3 w 153"/>
                <a:gd name="T43" fmla="*/ 56 h 313"/>
                <a:gd name="T44" fmla="*/ 11 w 153"/>
                <a:gd name="T45" fmla="*/ 37 h 313"/>
                <a:gd name="T46" fmla="*/ 23 w 153"/>
                <a:gd name="T47" fmla="*/ 22 h 313"/>
                <a:gd name="T48" fmla="*/ 39 w 153"/>
                <a:gd name="T49" fmla="*/ 10 h 313"/>
                <a:gd name="T50" fmla="*/ 56 w 153"/>
                <a:gd name="T51" fmla="*/ 2 h 313"/>
                <a:gd name="T52" fmla="*/ 77 w 153"/>
                <a:gd name="T5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3" h="313">
                  <a:moveTo>
                    <a:pt x="77" y="0"/>
                  </a:moveTo>
                  <a:lnTo>
                    <a:pt x="98" y="2"/>
                  </a:lnTo>
                  <a:lnTo>
                    <a:pt x="115" y="10"/>
                  </a:lnTo>
                  <a:lnTo>
                    <a:pt x="131" y="22"/>
                  </a:lnTo>
                  <a:lnTo>
                    <a:pt x="143" y="37"/>
                  </a:lnTo>
                  <a:lnTo>
                    <a:pt x="150" y="56"/>
                  </a:lnTo>
                  <a:lnTo>
                    <a:pt x="153" y="75"/>
                  </a:lnTo>
                  <a:lnTo>
                    <a:pt x="153" y="237"/>
                  </a:lnTo>
                  <a:lnTo>
                    <a:pt x="150" y="257"/>
                  </a:lnTo>
                  <a:lnTo>
                    <a:pt x="143" y="275"/>
                  </a:lnTo>
                  <a:lnTo>
                    <a:pt x="131" y="290"/>
                  </a:lnTo>
                  <a:lnTo>
                    <a:pt x="115" y="303"/>
                  </a:lnTo>
                  <a:lnTo>
                    <a:pt x="98" y="310"/>
                  </a:lnTo>
                  <a:lnTo>
                    <a:pt x="77" y="313"/>
                  </a:lnTo>
                  <a:lnTo>
                    <a:pt x="56" y="310"/>
                  </a:lnTo>
                  <a:lnTo>
                    <a:pt x="39" y="303"/>
                  </a:lnTo>
                  <a:lnTo>
                    <a:pt x="23" y="290"/>
                  </a:lnTo>
                  <a:lnTo>
                    <a:pt x="11" y="275"/>
                  </a:lnTo>
                  <a:lnTo>
                    <a:pt x="3" y="257"/>
                  </a:lnTo>
                  <a:lnTo>
                    <a:pt x="0" y="237"/>
                  </a:lnTo>
                  <a:lnTo>
                    <a:pt x="0" y="75"/>
                  </a:lnTo>
                  <a:lnTo>
                    <a:pt x="3" y="56"/>
                  </a:lnTo>
                  <a:lnTo>
                    <a:pt x="11" y="37"/>
                  </a:lnTo>
                  <a:lnTo>
                    <a:pt x="23" y="22"/>
                  </a:lnTo>
                  <a:lnTo>
                    <a:pt x="39" y="10"/>
                  </a:lnTo>
                  <a:lnTo>
                    <a:pt x="56" y="2"/>
                  </a:lnTo>
                  <a:lnTo>
                    <a:pt x="77"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402" name="Group 230"/>
          <p:cNvGrpSpPr>
            <a:grpSpLocks noChangeAspect="1"/>
          </p:cNvGrpSpPr>
          <p:nvPr/>
        </p:nvGrpSpPr>
        <p:grpSpPr bwMode="auto">
          <a:xfrm>
            <a:off x="5759450" y="2455545"/>
            <a:ext cx="621030" cy="626110"/>
            <a:chOff x="2424" y="1252"/>
            <a:chExt cx="1310" cy="1318"/>
          </a:xfrm>
          <a:solidFill>
            <a:srgbClr val="014347"/>
          </a:solidFill>
        </p:grpSpPr>
        <p:sp>
          <p:nvSpPr>
            <p:cNvPr id="405" name="Freeform 232"/>
            <p:cNvSpPr>
              <a:spLocks noEditPoints="1"/>
            </p:cNvSpPr>
            <p:nvPr/>
          </p:nvSpPr>
          <p:spPr bwMode="auto">
            <a:xfrm>
              <a:off x="2424" y="1252"/>
              <a:ext cx="1310" cy="1318"/>
            </a:xfrm>
            <a:custGeom>
              <a:avLst/>
              <a:gdLst>
                <a:gd name="T0" fmla="*/ 3063 w 3931"/>
                <a:gd name="T1" fmla="*/ 3455 h 3954"/>
                <a:gd name="T2" fmla="*/ 2952 w 3931"/>
                <a:gd name="T3" fmla="*/ 3554 h 3954"/>
                <a:gd name="T4" fmla="*/ 2881 w 3931"/>
                <a:gd name="T5" fmla="*/ 3685 h 3954"/>
                <a:gd name="T6" fmla="*/ 778 w 3931"/>
                <a:gd name="T7" fmla="*/ 3413 h 3954"/>
                <a:gd name="T8" fmla="*/ 1032 w 3931"/>
                <a:gd name="T9" fmla="*/ 3638 h 3954"/>
                <a:gd name="T10" fmla="*/ 946 w 3931"/>
                <a:gd name="T11" fmla="*/ 3516 h 3954"/>
                <a:gd name="T12" fmla="*/ 825 w 3931"/>
                <a:gd name="T13" fmla="*/ 3431 h 3954"/>
                <a:gd name="T14" fmla="*/ 778 w 3931"/>
                <a:gd name="T15" fmla="*/ 3228 h 3954"/>
                <a:gd name="T16" fmla="*/ 952 w 3931"/>
                <a:gd name="T17" fmla="*/ 3296 h 3954"/>
                <a:gd name="T18" fmla="*/ 1094 w 3931"/>
                <a:gd name="T19" fmla="*/ 3412 h 3954"/>
                <a:gd name="T20" fmla="*/ 1197 w 3931"/>
                <a:gd name="T21" fmla="*/ 3566 h 3954"/>
                <a:gd name="T22" fmla="*/ 2694 w 3931"/>
                <a:gd name="T23" fmla="*/ 3685 h 3954"/>
                <a:gd name="T24" fmla="*/ 2764 w 3931"/>
                <a:gd name="T25" fmla="*/ 3512 h 3954"/>
                <a:gd name="T26" fmla="*/ 2880 w 3931"/>
                <a:gd name="T27" fmla="*/ 3368 h 3954"/>
                <a:gd name="T28" fmla="*/ 3034 w 3931"/>
                <a:gd name="T29" fmla="*/ 3267 h 3954"/>
                <a:gd name="T30" fmla="*/ 3153 w 3931"/>
                <a:gd name="T31" fmla="*/ 802 h 3954"/>
                <a:gd name="T32" fmla="*/ 358 w 3931"/>
                <a:gd name="T33" fmla="*/ 271 h 3954"/>
                <a:gd name="T34" fmla="*/ 295 w 3931"/>
                <a:gd name="T35" fmla="*/ 311 h 3954"/>
                <a:gd name="T36" fmla="*/ 270 w 3931"/>
                <a:gd name="T37" fmla="*/ 382 h 3954"/>
                <a:gd name="T38" fmla="*/ 280 w 3931"/>
                <a:gd name="T39" fmla="*/ 1092 h 3954"/>
                <a:gd name="T40" fmla="*/ 333 w 3931"/>
                <a:gd name="T41" fmla="*/ 1145 h 3954"/>
                <a:gd name="T42" fmla="*/ 601 w 3931"/>
                <a:gd name="T43" fmla="*/ 1155 h 3954"/>
                <a:gd name="T44" fmla="*/ 433 w 3931"/>
                <a:gd name="T45" fmla="*/ 798 h 3954"/>
                <a:gd name="T46" fmla="*/ 379 w 3931"/>
                <a:gd name="T47" fmla="*/ 757 h 3954"/>
                <a:gd name="T48" fmla="*/ 371 w 3931"/>
                <a:gd name="T49" fmla="*/ 688 h 3954"/>
                <a:gd name="T50" fmla="*/ 412 w 3931"/>
                <a:gd name="T51" fmla="*/ 635 h 3954"/>
                <a:gd name="T52" fmla="*/ 3473 w 3931"/>
                <a:gd name="T53" fmla="*/ 623 h 3954"/>
                <a:gd name="T54" fmla="*/ 3537 w 3931"/>
                <a:gd name="T55" fmla="*/ 649 h 3954"/>
                <a:gd name="T56" fmla="*/ 3563 w 3931"/>
                <a:gd name="T57" fmla="*/ 712 h 3954"/>
                <a:gd name="T58" fmla="*/ 3537 w 3931"/>
                <a:gd name="T59" fmla="*/ 775 h 3954"/>
                <a:gd name="T60" fmla="*/ 3473 w 3931"/>
                <a:gd name="T61" fmla="*/ 802 h 3954"/>
                <a:gd name="T62" fmla="*/ 3547 w 3931"/>
                <a:gd name="T63" fmla="*/ 1155 h 3954"/>
                <a:gd name="T64" fmla="*/ 3619 w 3931"/>
                <a:gd name="T65" fmla="*/ 1130 h 3954"/>
                <a:gd name="T66" fmla="*/ 3659 w 3931"/>
                <a:gd name="T67" fmla="*/ 1068 h 3954"/>
                <a:gd name="T68" fmla="*/ 3659 w 3931"/>
                <a:gd name="T69" fmla="*/ 357 h 3954"/>
                <a:gd name="T70" fmla="*/ 3619 w 3931"/>
                <a:gd name="T71" fmla="*/ 293 h 3954"/>
                <a:gd name="T72" fmla="*/ 3547 w 3931"/>
                <a:gd name="T73" fmla="*/ 268 h 3954"/>
                <a:gd name="T74" fmla="*/ 3547 w 3931"/>
                <a:gd name="T75" fmla="*/ 0 h 3954"/>
                <a:gd name="T76" fmla="*/ 3696 w 3931"/>
                <a:gd name="T77" fmla="*/ 30 h 3954"/>
                <a:gd name="T78" fmla="*/ 3819 w 3931"/>
                <a:gd name="T79" fmla="*/ 111 h 3954"/>
                <a:gd name="T80" fmla="*/ 3900 w 3931"/>
                <a:gd name="T81" fmla="*/ 233 h 3954"/>
                <a:gd name="T82" fmla="*/ 3931 w 3931"/>
                <a:gd name="T83" fmla="*/ 382 h 3954"/>
                <a:gd name="T84" fmla="*/ 3917 w 3931"/>
                <a:gd name="T85" fmla="*/ 1143 h 3954"/>
                <a:gd name="T86" fmla="*/ 3851 w 3931"/>
                <a:gd name="T87" fmla="*/ 1276 h 3954"/>
                <a:gd name="T88" fmla="*/ 3740 w 3931"/>
                <a:gd name="T89" fmla="*/ 1372 h 3954"/>
                <a:gd name="T90" fmla="*/ 3600 w 3931"/>
                <a:gd name="T91" fmla="*/ 1421 h 3954"/>
                <a:gd name="T92" fmla="*/ 3423 w 3931"/>
                <a:gd name="T93" fmla="*/ 3819 h 3954"/>
                <a:gd name="T94" fmla="*/ 3392 w 3931"/>
                <a:gd name="T95" fmla="*/ 3904 h 3954"/>
                <a:gd name="T96" fmla="*/ 3319 w 3931"/>
                <a:gd name="T97" fmla="*/ 3951 h 3954"/>
                <a:gd name="T98" fmla="*/ 613 w 3931"/>
                <a:gd name="T99" fmla="*/ 3951 h 3954"/>
                <a:gd name="T100" fmla="*/ 538 w 3931"/>
                <a:gd name="T101" fmla="*/ 3904 h 3954"/>
                <a:gd name="T102" fmla="*/ 508 w 3931"/>
                <a:gd name="T103" fmla="*/ 3819 h 3954"/>
                <a:gd name="T104" fmla="*/ 332 w 3931"/>
                <a:gd name="T105" fmla="*/ 1421 h 3954"/>
                <a:gd name="T106" fmla="*/ 190 w 3931"/>
                <a:gd name="T107" fmla="*/ 1372 h 3954"/>
                <a:gd name="T108" fmla="*/ 81 w 3931"/>
                <a:gd name="T109" fmla="*/ 1276 h 3954"/>
                <a:gd name="T110" fmla="*/ 13 w 3931"/>
                <a:gd name="T111" fmla="*/ 1143 h 3954"/>
                <a:gd name="T112" fmla="*/ 0 w 3931"/>
                <a:gd name="T113" fmla="*/ 382 h 3954"/>
                <a:gd name="T114" fmla="*/ 30 w 3931"/>
                <a:gd name="T115" fmla="*/ 233 h 3954"/>
                <a:gd name="T116" fmla="*/ 112 w 3931"/>
                <a:gd name="T117" fmla="*/ 111 h 3954"/>
                <a:gd name="T118" fmla="*/ 235 w 3931"/>
                <a:gd name="T119" fmla="*/ 30 h 3954"/>
                <a:gd name="T120" fmla="*/ 384 w 3931"/>
                <a:gd name="T121" fmla="*/ 0 h 3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3954">
                  <a:moveTo>
                    <a:pt x="3153" y="3413"/>
                  </a:moveTo>
                  <a:lnTo>
                    <a:pt x="3106" y="3431"/>
                  </a:lnTo>
                  <a:lnTo>
                    <a:pt x="3063" y="3455"/>
                  </a:lnTo>
                  <a:lnTo>
                    <a:pt x="3022" y="3484"/>
                  </a:lnTo>
                  <a:lnTo>
                    <a:pt x="2984" y="3516"/>
                  </a:lnTo>
                  <a:lnTo>
                    <a:pt x="2952" y="3554"/>
                  </a:lnTo>
                  <a:lnTo>
                    <a:pt x="2923" y="3595"/>
                  </a:lnTo>
                  <a:lnTo>
                    <a:pt x="2899" y="3638"/>
                  </a:lnTo>
                  <a:lnTo>
                    <a:pt x="2881" y="3685"/>
                  </a:lnTo>
                  <a:lnTo>
                    <a:pt x="3153" y="3685"/>
                  </a:lnTo>
                  <a:lnTo>
                    <a:pt x="3153" y="3413"/>
                  </a:lnTo>
                  <a:close/>
                  <a:moveTo>
                    <a:pt x="778" y="3413"/>
                  </a:moveTo>
                  <a:lnTo>
                    <a:pt x="778" y="3685"/>
                  </a:lnTo>
                  <a:lnTo>
                    <a:pt x="1051" y="3685"/>
                  </a:lnTo>
                  <a:lnTo>
                    <a:pt x="1032" y="3638"/>
                  </a:lnTo>
                  <a:lnTo>
                    <a:pt x="1008" y="3595"/>
                  </a:lnTo>
                  <a:lnTo>
                    <a:pt x="979" y="3554"/>
                  </a:lnTo>
                  <a:lnTo>
                    <a:pt x="946" y="3516"/>
                  </a:lnTo>
                  <a:lnTo>
                    <a:pt x="909" y="3484"/>
                  </a:lnTo>
                  <a:lnTo>
                    <a:pt x="869" y="3455"/>
                  </a:lnTo>
                  <a:lnTo>
                    <a:pt x="825" y="3431"/>
                  </a:lnTo>
                  <a:lnTo>
                    <a:pt x="778" y="3413"/>
                  </a:lnTo>
                  <a:close/>
                  <a:moveTo>
                    <a:pt x="778" y="802"/>
                  </a:moveTo>
                  <a:lnTo>
                    <a:pt x="778" y="3228"/>
                  </a:lnTo>
                  <a:lnTo>
                    <a:pt x="839" y="3245"/>
                  </a:lnTo>
                  <a:lnTo>
                    <a:pt x="897" y="3267"/>
                  </a:lnTo>
                  <a:lnTo>
                    <a:pt x="952" y="3296"/>
                  </a:lnTo>
                  <a:lnTo>
                    <a:pt x="1003" y="3330"/>
                  </a:lnTo>
                  <a:lnTo>
                    <a:pt x="1051" y="3368"/>
                  </a:lnTo>
                  <a:lnTo>
                    <a:pt x="1094" y="3412"/>
                  </a:lnTo>
                  <a:lnTo>
                    <a:pt x="1133" y="3460"/>
                  </a:lnTo>
                  <a:lnTo>
                    <a:pt x="1168" y="3512"/>
                  </a:lnTo>
                  <a:lnTo>
                    <a:pt x="1197" y="3566"/>
                  </a:lnTo>
                  <a:lnTo>
                    <a:pt x="1220" y="3623"/>
                  </a:lnTo>
                  <a:lnTo>
                    <a:pt x="1236" y="3685"/>
                  </a:lnTo>
                  <a:lnTo>
                    <a:pt x="2694" y="3685"/>
                  </a:lnTo>
                  <a:lnTo>
                    <a:pt x="2711" y="3623"/>
                  </a:lnTo>
                  <a:lnTo>
                    <a:pt x="2735" y="3566"/>
                  </a:lnTo>
                  <a:lnTo>
                    <a:pt x="2764" y="3512"/>
                  </a:lnTo>
                  <a:lnTo>
                    <a:pt x="2798" y="3460"/>
                  </a:lnTo>
                  <a:lnTo>
                    <a:pt x="2836" y="3412"/>
                  </a:lnTo>
                  <a:lnTo>
                    <a:pt x="2880" y="3368"/>
                  </a:lnTo>
                  <a:lnTo>
                    <a:pt x="2928" y="3330"/>
                  </a:lnTo>
                  <a:lnTo>
                    <a:pt x="2980" y="3296"/>
                  </a:lnTo>
                  <a:lnTo>
                    <a:pt x="3034" y="3267"/>
                  </a:lnTo>
                  <a:lnTo>
                    <a:pt x="3091" y="3245"/>
                  </a:lnTo>
                  <a:lnTo>
                    <a:pt x="3153" y="3228"/>
                  </a:lnTo>
                  <a:lnTo>
                    <a:pt x="3153" y="802"/>
                  </a:lnTo>
                  <a:lnTo>
                    <a:pt x="778" y="802"/>
                  </a:lnTo>
                  <a:close/>
                  <a:moveTo>
                    <a:pt x="384" y="268"/>
                  </a:moveTo>
                  <a:lnTo>
                    <a:pt x="358" y="271"/>
                  </a:lnTo>
                  <a:lnTo>
                    <a:pt x="333" y="280"/>
                  </a:lnTo>
                  <a:lnTo>
                    <a:pt x="312" y="293"/>
                  </a:lnTo>
                  <a:lnTo>
                    <a:pt x="295" y="311"/>
                  </a:lnTo>
                  <a:lnTo>
                    <a:pt x="280" y="333"/>
                  </a:lnTo>
                  <a:lnTo>
                    <a:pt x="272" y="357"/>
                  </a:lnTo>
                  <a:lnTo>
                    <a:pt x="270" y="382"/>
                  </a:lnTo>
                  <a:lnTo>
                    <a:pt x="270" y="1041"/>
                  </a:lnTo>
                  <a:lnTo>
                    <a:pt x="272" y="1068"/>
                  </a:lnTo>
                  <a:lnTo>
                    <a:pt x="280" y="1092"/>
                  </a:lnTo>
                  <a:lnTo>
                    <a:pt x="295" y="1113"/>
                  </a:lnTo>
                  <a:lnTo>
                    <a:pt x="312" y="1130"/>
                  </a:lnTo>
                  <a:lnTo>
                    <a:pt x="333" y="1145"/>
                  </a:lnTo>
                  <a:lnTo>
                    <a:pt x="358" y="1153"/>
                  </a:lnTo>
                  <a:lnTo>
                    <a:pt x="384" y="1155"/>
                  </a:lnTo>
                  <a:lnTo>
                    <a:pt x="601" y="1155"/>
                  </a:lnTo>
                  <a:lnTo>
                    <a:pt x="601" y="802"/>
                  </a:lnTo>
                  <a:lnTo>
                    <a:pt x="457" y="802"/>
                  </a:lnTo>
                  <a:lnTo>
                    <a:pt x="433" y="798"/>
                  </a:lnTo>
                  <a:lnTo>
                    <a:pt x="412" y="790"/>
                  </a:lnTo>
                  <a:lnTo>
                    <a:pt x="394" y="775"/>
                  </a:lnTo>
                  <a:lnTo>
                    <a:pt x="379" y="757"/>
                  </a:lnTo>
                  <a:lnTo>
                    <a:pt x="371" y="736"/>
                  </a:lnTo>
                  <a:lnTo>
                    <a:pt x="367" y="712"/>
                  </a:lnTo>
                  <a:lnTo>
                    <a:pt x="371" y="688"/>
                  </a:lnTo>
                  <a:lnTo>
                    <a:pt x="379" y="667"/>
                  </a:lnTo>
                  <a:lnTo>
                    <a:pt x="394" y="649"/>
                  </a:lnTo>
                  <a:lnTo>
                    <a:pt x="412" y="635"/>
                  </a:lnTo>
                  <a:lnTo>
                    <a:pt x="433" y="625"/>
                  </a:lnTo>
                  <a:lnTo>
                    <a:pt x="457" y="623"/>
                  </a:lnTo>
                  <a:lnTo>
                    <a:pt x="3473" y="623"/>
                  </a:lnTo>
                  <a:lnTo>
                    <a:pt x="3497" y="625"/>
                  </a:lnTo>
                  <a:lnTo>
                    <a:pt x="3519" y="635"/>
                  </a:lnTo>
                  <a:lnTo>
                    <a:pt x="3537" y="649"/>
                  </a:lnTo>
                  <a:lnTo>
                    <a:pt x="3551" y="667"/>
                  </a:lnTo>
                  <a:lnTo>
                    <a:pt x="3560" y="688"/>
                  </a:lnTo>
                  <a:lnTo>
                    <a:pt x="3563" y="712"/>
                  </a:lnTo>
                  <a:lnTo>
                    <a:pt x="3560" y="736"/>
                  </a:lnTo>
                  <a:lnTo>
                    <a:pt x="3551" y="757"/>
                  </a:lnTo>
                  <a:lnTo>
                    <a:pt x="3537" y="775"/>
                  </a:lnTo>
                  <a:lnTo>
                    <a:pt x="3519" y="790"/>
                  </a:lnTo>
                  <a:lnTo>
                    <a:pt x="3497" y="798"/>
                  </a:lnTo>
                  <a:lnTo>
                    <a:pt x="3473" y="802"/>
                  </a:lnTo>
                  <a:lnTo>
                    <a:pt x="3330" y="802"/>
                  </a:lnTo>
                  <a:lnTo>
                    <a:pt x="3330" y="1155"/>
                  </a:lnTo>
                  <a:lnTo>
                    <a:pt x="3547" y="1155"/>
                  </a:lnTo>
                  <a:lnTo>
                    <a:pt x="3573" y="1153"/>
                  </a:lnTo>
                  <a:lnTo>
                    <a:pt x="3597" y="1145"/>
                  </a:lnTo>
                  <a:lnTo>
                    <a:pt x="3619" y="1130"/>
                  </a:lnTo>
                  <a:lnTo>
                    <a:pt x="3637" y="1113"/>
                  </a:lnTo>
                  <a:lnTo>
                    <a:pt x="3650" y="1092"/>
                  </a:lnTo>
                  <a:lnTo>
                    <a:pt x="3659" y="1068"/>
                  </a:lnTo>
                  <a:lnTo>
                    <a:pt x="3662" y="1041"/>
                  </a:lnTo>
                  <a:lnTo>
                    <a:pt x="3662" y="382"/>
                  </a:lnTo>
                  <a:lnTo>
                    <a:pt x="3659" y="357"/>
                  </a:lnTo>
                  <a:lnTo>
                    <a:pt x="3650" y="333"/>
                  </a:lnTo>
                  <a:lnTo>
                    <a:pt x="3637" y="311"/>
                  </a:lnTo>
                  <a:lnTo>
                    <a:pt x="3619" y="293"/>
                  </a:lnTo>
                  <a:lnTo>
                    <a:pt x="3597" y="280"/>
                  </a:lnTo>
                  <a:lnTo>
                    <a:pt x="3573" y="271"/>
                  </a:lnTo>
                  <a:lnTo>
                    <a:pt x="3547" y="268"/>
                  </a:lnTo>
                  <a:lnTo>
                    <a:pt x="384" y="268"/>
                  </a:lnTo>
                  <a:close/>
                  <a:moveTo>
                    <a:pt x="384" y="0"/>
                  </a:moveTo>
                  <a:lnTo>
                    <a:pt x="3547" y="0"/>
                  </a:lnTo>
                  <a:lnTo>
                    <a:pt x="3600" y="3"/>
                  </a:lnTo>
                  <a:lnTo>
                    <a:pt x="3649" y="13"/>
                  </a:lnTo>
                  <a:lnTo>
                    <a:pt x="3696" y="30"/>
                  </a:lnTo>
                  <a:lnTo>
                    <a:pt x="3740" y="51"/>
                  </a:lnTo>
                  <a:lnTo>
                    <a:pt x="3781" y="79"/>
                  </a:lnTo>
                  <a:lnTo>
                    <a:pt x="3819" y="111"/>
                  </a:lnTo>
                  <a:lnTo>
                    <a:pt x="3851" y="149"/>
                  </a:lnTo>
                  <a:lnTo>
                    <a:pt x="3879" y="190"/>
                  </a:lnTo>
                  <a:lnTo>
                    <a:pt x="3900" y="233"/>
                  </a:lnTo>
                  <a:lnTo>
                    <a:pt x="3917" y="281"/>
                  </a:lnTo>
                  <a:lnTo>
                    <a:pt x="3927" y="330"/>
                  </a:lnTo>
                  <a:lnTo>
                    <a:pt x="3931" y="382"/>
                  </a:lnTo>
                  <a:lnTo>
                    <a:pt x="3931" y="1041"/>
                  </a:lnTo>
                  <a:lnTo>
                    <a:pt x="3927" y="1093"/>
                  </a:lnTo>
                  <a:lnTo>
                    <a:pt x="3917" y="1143"/>
                  </a:lnTo>
                  <a:lnTo>
                    <a:pt x="3900" y="1190"/>
                  </a:lnTo>
                  <a:lnTo>
                    <a:pt x="3879" y="1235"/>
                  </a:lnTo>
                  <a:lnTo>
                    <a:pt x="3851" y="1276"/>
                  </a:lnTo>
                  <a:lnTo>
                    <a:pt x="3819" y="1312"/>
                  </a:lnTo>
                  <a:lnTo>
                    <a:pt x="3781" y="1344"/>
                  </a:lnTo>
                  <a:lnTo>
                    <a:pt x="3740" y="1372"/>
                  </a:lnTo>
                  <a:lnTo>
                    <a:pt x="3696" y="1395"/>
                  </a:lnTo>
                  <a:lnTo>
                    <a:pt x="3649" y="1412"/>
                  </a:lnTo>
                  <a:lnTo>
                    <a:pt x="3600" y="1421"/>
                  </a:lnTo>
                  <a:lnTo>
                    <a:pt x="3547" y="1425"/>
                  </a:lnTo>
                  <a:lnTo>
                    <a:pt x="3423" y="1425"/>
                  </a:lnTo>
                  <a:lnTo>
                    <a:pt x="3423" y="3819"/>
                  </a:lnTo>
                  <a:lnTo>
                    <a:pt x="3419" y="3850"/>
                  </a:lnTo>
                  <a:lnTo>
                    <a:pt x="3408" y="3878"/>
                  </a:lnTo>
                  <a:lnTo>
                    <a:pt x="3392" y="3904"/>
                  </a:lnTo>
                  <a:lnTo>
                    <a:pt x="3372" y="3924"/>
                  </a:lnTo>
                  <a:lnTo>
                    <a:pt x="3347" y="3940"/>
                  </a:lnTo>
                  <a:lnTo>
                    <a:pt x="3319" y="3951"/>
                  </a:lnTo>
                  <a:lnTo>
                    <a:pt x="3288" y="3954"/>
                  </a:lnTo>
                  <a:lnTo>
                    <a:pt x="643" y="3954"/>
                  </a:lnTo>
                  <a:lnTo>
                    <a:pt x="613" y="3951"/>
                  </a:lnTo>
                  <a:lnTo>
                    <a:pt x="584" y="3940"/>
                  </a:lnTo>
                  <a:lnTo>
                    <a:pt x="559" y="3924"/>
                  </a:lnTo>
                  <a:lnTo>
                    <a:pt x="538" y="3904"/>
                  </a:lnTo>
                  <a:lnTo>
                    <a:pt x="522" y="3878"/>
                  </a:lnTo>
                  <a:lnTo>
                    <a:pt x="512" y="3850"/>
                  </a:lnTo>
                  <a:lnTo>
                    <a:pt x="508" y="3819"/>
                  </a:lnTo>
                  <a:lnTo>
                    <a:pt x="508" y="1425"/>
                  </a:lnTo>
                  <a:lnTo>
                    <a:pt x="384" y="1425"/>
                  </a:lnTo>
                  <a:lnTo>
                    <a:pt x="332" y="1421"/>
                  </a:lnTo>
                  <a:lnTo>
                    <a:pt x="282" y="1412"/>
                  </a:lnTo>
                  <a:lnTo>
                    <a:pt x="235" y="1395"/>
                  </a:lnTo>
                  <a:lnTo>
                    <a:pt x="190" y="1372"/>
                  </a:lnTo>
                  <a:lnTo>
                    <a:pt x="149" y="1344"/>
                  </a:lnTo>
                  <a:lnTo>
                    <a:pt x="112" y="1312"/>
                  </a:lnTo>
                  <a:lnTo>
                    <a:pt x="81" y="1276"/>
                  </a:lnTo>
                  <a:lnTo>
                    <a:pt x="53" y="1235"/>
                  </a:lnTo>
                  <a:lnTo>
                    <a:pt x="30" y="1190"/>
                  </a:lnTo>
                  <a:lnTo>
                    <a:pt x="13" y="1143"/>
                  </a:lnTo>
                  <a:lnTo>
                    <a:pt x="4" y="1093"/>
                  </a:lnTo>
                  <a:lnTo>
                    <a:pt x="0" y="1041"/>
                  </a:lnTo>
                  <a:lnTo>
                    <a:pt x="0" y="382"/>
                  </a:lnTo>
                  <a:lnTo>
                    <a:pt x="4" y="330"/>
                  </a:lnTo>
                  <a:lnTo>
                    <a:pt x="13" y="281"/>
                  </a:lnTo>
                  <a:lnTo>
                    <a:pt x="30" y="233"/>
                  </a:lnTo>
                  <a:lnTo>
                    <a:pt x="53" y="190"/>
                  </a:lnTo>
                  <a:lnTo>
                    <a:pt x="81" y="149"/>
                  </a:lnTo>
                  <a:lnTo>
                    <a:pt x="112" y="111"/>
                  </a:lnTo>
                  <a:lnTo>
                    <a:pt x="149" y="79"/>
                  </a:lnTo>
                  <a:lnTo>
                    <a:pt x="190" y="51"/>
                  </a:lnTo>
                  <a:lnTo>
                    <a:pt x="235" y="30"/>
                  </a:lnTo>
                  <a:lnTo>
                    <a:pt x="282" y="13"/>
                  </a:lnTo>
                  <a:lnTo>
                    <a:pt x="332" y="3"/>
                  </a:lnTo>
                  <a:lnTo>
                    <a:pt x="384" y="0"/>
                  </a:lnTo>
                  <a:close/>
                </a:path>
              </a:pathLst>
            </a:custGeom>
            <a:grpFill/>
            <a:ln w="0">
              <a:noFill/>
              <a:prstDash val="solid"/>
              <a:round/>
            </a:ln>
          </p:spPr>
          <p:txBody>
            <a:bodyPr vert="horz" wrap="square" lIns="91440" tIns="45720" rIns="91440" bIns="45720" numCol="1" anchor="t" anchorCtr="0" compatLnSpc="1"/>
            <a:p>
              <a:endParaRPr lang="en-US"/>
            </a:p>
          </p:txBody>
        </p:sp>
        <p:sp>
          <p:nvSpPr>
            <p:cNvPr id="406" name="Freeform 233"/>
            <p:cNvSpPr>
              <a:spLocks noEditPoints="1"/>
            </p:cNvSpPr>
            <p:nvPr/>
          </p:nvSpPr>
          <p:spPr bwMode="auto">
            <a:xfrm>
              <a:off x="2904" y="1743"/>
              <a:ext cx="362" cy="174"/>
            </a:xfrm>
            <a:custGeom>
              <a:avLst/>
              <a:gdLst>
                <a:gd name="T0" fmla="*/ 278 w 1088"/>
                <a:gd name="T1" fmla="*/ 364 h 522"/>
                <a:gd name="T2" fmla="*/ 350 w 1088"/>
                <a:gd name="T3" fmla="*/ 387 h 522"/>
                <a:gd name="T4" fmla="*/ 423 w 1088"/>
                <a:gd name="T5" fmla="*/ 364 h 522"/>
                <a:gd name="T6" fmla="*/ 244 w 1088"/>
                <a:gd name="T7" fmla="*/ 328 h 522"/>
                <a:gd name="T8" fmla="*/ 687 w 1088"/>
                <a:gd name="T9" fmla="*/ 145 h 522"/>
                <a:gd name="T10" fmla="*/ 632 w 1088"/>
                <a:gd name="T11" fmla="*/ 194 h 522"/>
                <a:gd name="T12" fmla="*/ 810 w 1088"/>
                <a:gd name="T13" fmla="*/ 158 h 522"/>
                <a:gd name="T14" fmla="*/ 738 w 1088"/>
                <a:gd name="T15" fmla="*/ 135 h 522"/>
                <a:gd name="T16" fmla="*/ 390 w 1088"/>
                <a:gd name="T17" fmla="*/ 13 h 522"/>
                <a:gd name="T18" fmla="*/ 417 w 1088"/>
                <a:gd name="T19" fmla="*/ 67 h 522"/>
                <a:gd name="T20" fmla="*/ 390 w 1088"/>
                <a:gd name="T21" fmla="*/ 121 h 522"/>
                <a:gd name="T22" fmla="*/ 325 w 1088"/>
                <a:gd name="T23" fmla="*/ 137 h 522"/>
                <a:gd name="T24" fmla="*/ 260 w 1088"/>
                <a:gd name="T25" fmla="*/ 174 h 522"/>
                <a:gd name="T26" fmla="*/ 500 w 1088"/>
                <a:gd name="T27" fmla="*/ 154 h 522"/>
                <a:gd name="T28" fmla="*/ 577 w 1088"/>
                <a:gd name="T29" fmla="*/ 55 h 522"/>
                <a:gd name="T30" fmla="*/ 693 w 1088"/>
                <a:gd name="T31" fmla="*/ 4 h 522"/>
                <a:gd name="T32" fmla="*/ 824 w 1088"/>
                <a:gd name="T33" fmla="*/ 14 h 522"/>
                <a:gd name="T34" fmla="*/ 929 w 1088"/>
                <a:gd name="T35" fmla="*/ 84 h 522"/>
                <a:gd name="T36" fmla="*/ 990 w 1088"/>
                <a:gd name="T37" fmla="*/ 194 h 522"/>
                <a:gd name="T38" fmla="*/ 1061 w 1088"/>
                <a:gd name="T39" fmla="*/ 207 h 522"/>
                <a:gd name="T40" fmla="*/ 1088 w 1088"/>
                <a:gd name="T41" fmla="*/ 261 h 522"/>
                <a:gd name="T42" fmla="*/ 1061 w 1088"/>
                <a:gd name="T43" fmla="*/ 315 h 522"/>
                <a:gd name="T44" fmla="*/ 990 w 1088"/>
                <a:gd name="T45" fmla="*/ 328 h 522"/>
                <a:gd name="T46" fmla="*/ 929 w 1088"/>
                <a:gd name="T47" fmla="*/ 439 h 522"/>
                <a:gd name="T48" fmla="*/ 824 w 1088"/>
                <a:gd name="T49" fmla="*/ 506 h 522"/>
                <a:gd name="T50" fmla="*/ 716 w 1088"/>
                <a:gd name="T51" fmla="*/ 518 h 522"/>
                <a:gd name="T52" fmla="*/ 674 w 1088"/>
                <a:gd name="T53" fmla="*/ 476 h 522"/>
                <a:gd name="T54" fmla="*/ 683 w 1088"/>
                <a:gd name="T55" fmla="*/ 415 h 522"/>
                <a:gd name="T56" fmla="*/ 738 w 1088"/>
                <a:gd name="T57" fmla="*/ 387 h 522"/>
                <a:gd name="T58" fmla="*/ 810 w 1088"/>
                <a:gd name="T59" fmla="*/ 364 h 522"/>
                <a:gd name="T60" fmla="*/ 603 w 1088"/>
                <a:gd name="T61" fmla="*/ 328 h 522"/>
                <a:gd name="T62" fmla="*/ 541 w 1088"/>
                <a:gd name="T63" fmla="*/ 439 h 522"/>
                <a:gd name="T64" fmla="*/ 437 w 1088"/>
                <a:gd name="T65" fmla="*/ 506 h 522"/>
                <a:gd name="T66" fmla="*/ 307 w 1088"/>
                <a:gd name="T67" fmla="*/ 518 h 522"/>
                <a:gd name="T68" fmla="*/ 190 w 1088"/>
                <a:gd name="T69" fmla="*/ 467 h 522"/>
                <a:gd name="T70" fmla="*/ 113 w 1088"/>
                <a:gd name="T71" fmla="*/ 369 h 522"/>
                <a:gd name="T72" fmla="*/ 45 w 1088"/>
                <a:gd name="T73" fmla="*/ 325 h 522"/>
                <a:gd name="T74" fmla="*/ 3 w 1088"/>
                <a:gd name="T75" fmla="*/ 283 h 522"/>
                <a:gd name="T76" fmla="*/ 13 w 1088"/>
                <a:gd name="T77" fmla="*/ 221 h 522"/>
                <a:gd name="T78" fmla="*/ 67 w 1088"/>
                <a:gd name="T79" fmla="*/ 194 h 522"/>
                <a:gd name="T80" fmla="*/ 133 w 1088"/>
                <a:gd name="T81" fmla="*/ 117 h 522"/>
                <a:gd name="T82" fmla="*/ 226 w 1088"/>
                <a:gd name="T83" fmla="*/ 32 h 522"/>
                <a:gd name="T84" fmla="*/ 350 w 1088"/>
                <a:gd name="T85"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8" h="522">
                  <a:moveTo>
                    <a:pt x="244" y="328"/>
                  </a:moveTo>
                  <a:lnTo>
                    <a:pt x="260" y="348"/>
                  </a:lnTo>
                  <a:lnTo>
                    <a:pt x="278" y="364"/>
                  </a:lnTo>
                  <a:lnTo>
                    <a:pt x="299" y="376"/>
                  </a:lnTo>
                  <a:lnTo>
                    <a:pt x="325" y="385"/>
                  </a:lnTo>
                  <a:lnTo>
                    <a:pt x="350" y="387"/>
                  </a:lnTo>
                  <a:lnTo>
                    <a:pt x="376" y="385"/>
                  </a:lnTo>
                  <a:lnTo>
                    <a:pt x="400" y="376"/>
                  </a:lnTo>
                  <a:lnTo>
                    <a:pt x="423" y="364"/>
                  </a:lnTo>
                  <a:lnTo>
                    <a:pt x="441" y="348"/>
                  </a:lnTo>
                  <a:lnTo>
                    <a:pt x="457" y="328"/>
                  </a:lnTo>
                  <a:lnTo>
                    <a:pt x="244" y="328"/>
                  </a:lnTo>
                  <a:close/>
                  <a:moveTo>
                    <a:pt x="738" y="135"/>
                  </a:moveTo>
                  <a:lnTo>
                    <a:pt x="711" y="138"/>
                  </a:lnTo>
                  <a:lnTo>
                    <a:pt x="687" y="145"/>
                  </a:lnTo>
                  <a:lnTo>
                    <a:pt x="665" y="158"/>
                  </a:lnTo>
                  <a:lnTo>
                    <a:pt x="646" y="174"/>
                  </a:lnTo>
                  <a:lnTo>
                    <a:pt x="632" y="194"/>
                  </a:lnTo>
                  <a:lnTo>
                    <a:pt x="845" y="194"/>
                  </a:lnTo>
                  <a:lnTo>
                    <a:pt x="829" y="174"/>
                  </a:lnTo>
                  <a:lnTo>
                    <a:pt x="810" y="158"/>
                  </a:lnTo>
                  <a:lnTo>
                    <a:pt x="788" y="145"/>
                  </a:lnTo>
                  <a:lnTo>
                    <a:pt x="764" y="138"/>
                  </a:lnTo>
                  <a:lnTo>
                    <a:pt x="738" y="135"/>
                  </a:lnTo>
                  <a:close/>
                  <a:moveTo>
                    <a:pt x="350" y="0"/>
                  </a:moveTo>
                  <a:lnTo>
                    <a:pt x="372" y="4"/>
                  </a:lnTo>
                  <a:lnTo>
                    <a:pt x="390" y="13"/>
                  </a:lnTo>
                  <a:lnTo>
                    <a:pt x="405" y="28"/>
                  </a:lnTo>
                  <a:lnTo>
                    <a:pt x="415" y="47"/>
                  </a:lnTo>
                  <a:lnTo>
                    <a:pt x="417" y="67"/>
                  </a:lnTo>
                  <a:lnTo>
                    <a:pt x="415" y="89"/>
                  </a:lnTo>
                  <a:lnTo>
                    <a:pt x="405" y="107"/>
                  </a:lnTo>
                  <a:lnTo>
                    <a:pt x="390" y="121"/>
                  </a:lnTo>
                  <a:lnTo>
                    <a:pt x="372" y="131"/>
                  </a:lnTo>
                  <a:lnTo>
                    <a:pt x="350" y="135"/>
                  </a:lnTo>
                  <a:lnTo>
                    <a:pt x="325" y="137"/>
                  </a:lnTo>
                  <a:lnTo>
                    <a:pt x="299" y="145"/>
                  </a:lnTo>
                  <a:lnTo>
                    <a:pt x="278" y="158"/>
                  </a:lnTo>
                  <a:lnTo>
                    <a:pt x="260" y="174"/>
                  </a:lnTo>
                  <a:lnTo>
                    <a:pt x="244" y="194"/>
                  </a:lnTo>
                  <a:lnTo>
                    <a:pt x="486" y="194"/>
                  </a:lnTo>
                  <a:lnTo>
                    <a:pt x="500" y="154"/>
                  </a:lnTo>
                  <a:lnTo>
                    <a:pt x="521" y="117"/>
                  </a:lnTo>
                  <a:lnTo>
                    <a:pt x="546" y="84"/>
                  </a:lnTo>
                  <a:lnTo>
                    <a:pt x="577" y="55"/>
                  </a:lnTo>
                  <a:lnTo>
                    <a:pt x="612" y="32"/>
                  </a:lnTo>
                  <a:lnTo>
                    <a:pt x="652" y="14"/>
                  </a:lnTo>
                  <a:lnTo>
                    <a:pt x="693" y="4"/>
                  </a:lnTo>
                  <a:lnTo>
                    <a:pt x="738" y="0"/>
                  </a:lnTo>
                  <a:lnTo>
                    <a:pt x="782" y="4"/>
                  </a:lnTo>
                  <a:lnTo>
                    <a:pt x="824" y="14"/>
                  </a:lnTo>
                  <a:lnTo>
                    <a:pt x="863" y="32"/>
                  </a:lnTo>
                  <a:lnTo>
                    <a:pt x="898" y="55"/>
                  </a:lnTo>
                  <a:lnTo>
                    <a:pt x="929" y="84"/>
                  </a:lnTo>
                  <a:lnTo>
                    <a:pt x="954" y="117"/>
                  </a:lnTo>
                  <a:lnTo>
                    <a:pt x="976" y="154"/>
                  </a:lnTo>
                  <a:lnTo>
                    <a:pt x="990" y="194"/>
                  </a:lnTo>
                  <a:lnTo>
                    <a:pt x="1022" y="194"/>
                  </a:lnTo>
                  <a:lnTo>
                    <a:pt x="1042" y="197"/>
                  </a:lnTo>
                  <a:lnTo>
                    <a:pt x="1061" y="207"/>
                  </a:lnTo>
                  <a:lnTo>
                    <a:pt x="1076" y="221"/>
                  </a:lnTo>
                  <a:lnTo>
                    <a:pt x="1085" y="239"/>
                  </a:lnTo>
                  <a:lnTo>
                    <a:pt x="1088" y="261"/>
                  </a:lnTo>
                  <a:lnTo>
                    <a:pt x="1085" y="283"/>
                  </a:lnTo>
                  <a:lnTo>
                    <a:pt x="1076" y="301"/>
                  </a:lnTo>
                  <a:lnTo>
                    <a:pt x="1061" y="315"/>
                  </a:lnTo>
                  <a:lnTo>
                    <a:pt x="1042" y="325"/>
                  </a:lnTo>
                  <a:lnTo>
                    <a:pt x="1022" y="328"/>
                  </a:lnTo>
                  <a:lnTo>
                    <a:pt x="990" y="328"/>
                  </a:lnTo>
                  <a:lnTo>
                    <a:pt x="976" y="369"/>
                  </a:lnTo>
                  <a:lnTo>
                    <a:pt x="954" y="405"/>
                  </a:lnTo>
                  <a:lnTo>
                    <a:pt x="929" y="439"/>
                  </a:lnTo>
                  <a:lnTo>
                    <a:pt x="898" y="467"/>
                  </a:lnTo>
                  <a:lnTo>
                    <a:pt x="863" y="489"/>
                  </a:lnTo>
                  <a:lnTo>
                    <a:pt x="824" y="506"/>
                  </a:lnTo>
                  <a:lnTo>
                    <a:pt x="782" y="518"/>
                  </a:lnTo>
                  <a:lnTo>
                    <a:pt x="738" y="522"/>
                  </a:lnTo>
                  <a:lnTo>
                    <a:pt x="716" y="518"/>
                  </a:lnTo>
                  <a:lnTo>
                    <a:pt x="698" y="509"/>
                  </a:lnTo>
                  <a:lnTo>
                    <a:pt x="683" y="494"/>
                  </a:lnTo>
                  <a:lnTo>
                    <a:pt x="674" y="476"/>
                  </a:lnTo>
                  <a:lnTo>
                    <a:pt x="670" y="455"/>
                  </a:lnTo>
                  <a:lnTo>
                    <a:pt x="674" y="433"/>
                  </a:lnTo>
                  <a:lnTo>
                    <a:pt x="683" y="415"/>
                  </a:lnTo>
                  <a:lnTo>
                    <a:pt x="698" y="400"/>
                  </a:lnTo>
                  <a:lnTo>
                    <a:pt x="716" y="391"/>
                  </a:lnTo>
                  <a:lnTo>
                    <a:pt x="738" y="387"/>
                  </a:lnTo>
                  <a:lnTo>
                    <a:pt x="764" y="385"/>
                  </a:lnTo>
                  <a:lnTo>
                    <a:pt x="788" y="376"/>
                  </a:lnTo>
                  <a:lnTo>
                    <a:pt x="810" y="364"/>
                  </a:lnTo>
                  <a:lnTo>
                    <a:pt x="829" y="348"/>
                  </a:lnTo>
                  <a:lnTo>
                    <a:pt x="845" y="328"/>
                  </a:lnTo>
                  <a:lnTo>
                    <a:pt x="603" y="328"/>
                  </a:lnTo>
                  <a:lnTo>
                    <a:pt x="588" y="369"/>
                  </a:lnTo>
                  <a:lnTo>
                    <a:pt x="568" y="405"/>
                  </a:lnTo>
                  <a:lnTo>
                    <a:pt x="541" y="439"/>
                  </a:lnTo>
                  <a:lnTo>
                    <a:pt x="510" y="467"/>
                  </a:lnTo>
                  <a:lnTo>
                    <a:pt x="475" y="489"/>
                  </a:lnTo>
                  <a:lnTo>
                    <a:pt x="437" y="506"/>
                  </a:lnTo>
                  <a:lnTo>
                    <a:pt x="394" y="518"/>
                  </a:lnTo>
                  <a:lnTo>
                    <a:pt x="350" y="522"/>
                  </a:lnTo>
                  <a:lnTo>
                    <a:pt x="307" y="518"/>
                  </a:lnTo>
                  <a:lnTo>
                    <a:pt x="264" y="506"/>
                  </a:lnTo>
                  <a:lnTo>
                    <a:pt x="226" y="489"/>
                  </a:lnTo>
                  <a:lnTo>
                    <a:pt x="190" y="467"/>
                  </a:lnTo>
                  <a:lnTo>
                    <a:pt x="160" y="439"/>
                  </a:lnTo>
                  <a:lnTo>
                    <a:pt x="133" y="405"/>
                  </a:lnTo>
                  <a:lnTo>
                    <a:pt x="113" y="369"/>
                  </a:lnTo>
                  <a:lnTo>
                    <a:pt x="98" y="328"/>
                  </a:lnTo>
                  <a:lnTo>
                    <a:pt x="67" y="328"/>
                  </a:lnTo>
                  <a:lnTo>
                    <a:pt x="45" y="325"/>
                  </a:lnTo>
                  <a:lnTo>
                    <a:pt x="27" y="315"/>
                  </a:lnTo>
                  <a:lnTo>
                    <a:pt x="13" y="301"/>
                  </a:lnTo>
                  <a:lnTo>
                    <a:pt x="3" y="283"/>
                  </a:lnTo>
                  <a:lnTo>
                    <a:pt x="0" y="261"/>
                  </a:lnTo>
                  <a:lnTo>
                    <a:pt x="3" y="239"/>
                  </a:lnTo>
                  <a:lnTo>
                    <a:pt x="13" y="221"/>
                  </a:lnTo>
                  <a:lnTo>
                    <a:pt x="27" y="207"/>
                  </a:lnTo>
                  <a:lnTo>
                    <a:pt x="45" y="197"/>
                  </a:lnTo>
                  <a:lnTo>
                    <a:pt x="67" y="194"/>
                  </a:lnTo>
                  <a:lnTo>
                    <a:pt x="98" y="194"/>
                  </a:lnTo>
                  <a:lnTo>
                    <a:pt x="113" y="154"/>
                  </a:lnTo>
                  <a:lnTo>
                    <a:pt x="133" y="117"/>
                  </a:lnTo>
                  <a:lnTo>
                    <a:pt x="160" y="84"/>
                  </a:lnTo>
                  <a:lnTo>
                    <a:pt x="190" y="55"/>
                  </a:lnTo>
                  <a:lnTo>
                    <a:pt x="226" y="32"/>
                  </a:lnTo>
                  <a:lnTo>
                    <a:pt x="264" y="14"/>
                  </a:lnTo>
                  <a:lnTo>
                    <a:pt x="307" y="4"/>
                  </a:lnTo>
                  <a:lnTo>
                    <a:pt x="350" y="0"/>
                  </a:lnTo>
                  <a:close/>
                </a:path>
              </a:pathLst>
            </a:custGeom>
            <a:grpFill/>
            <a:ln w="0">
              <a:noFill/>
              <a:prstDash val="solid"/>
              <a:round/>
            </a:ln>
          </p:spPr>
          <p:txBody>
            <a:bodyPr vert="horz" wrap="square" lIns="91440" tIns="45720" rIns="91440" bIns="45720" numCol="1" anchor="t" anchorCtr="0" compatLnSpc="1"/>
            <a:p>
              <a:endParaRPr lang="en-US"/>
            </a:p>
          </p:txBody>
        </p:sp>
        <p:sp>
          <p:nvSpPr>
            <p:cNvPr id="407" name="Freeform 234"/>
            <p:cNvSpPr>
              <a:spLocks noEditPoints="1"/>
            </p:cNvSpPr>
            <p:nvPr/>
          </p:nvSpPr>
          <p:spPr bwMode="auto">
            <a:xfrm>
              <a:off x="2809" y="1554"/>
              <a:ext cx="552" cy="552"/>
            </a:xfrm>
            <a:custGeom>
              <a:avLst/>
              <a:gdLst>
                <a:gd name="T0" fmla="*/ 690 w 1657"/>
                <a:gd name="T1" fmla="*/ 195 h 1655"/>
                <a:gd name="T2" fmla="*/ 502 w 1657"/>
                <a:gd name="T3" fmla="*/ 269 h 1655"/>
                <a:gd name="T4" fmla="*/ 347 w 1657"/>
                <a:gd name="T5" fmla="*/ 394 h 1655"/>
                <a:gd name="T6" fmla="*/ 238 w 1657"/>
                <a:gd name="T7" fmla="*/ 561 h 1655"/>
                <a:gd name="T8" fmla="*/ 185 w 1657"/>
                <a:gd name="T9" fmla="*/ 758 h 1655"/>
                <a:gd name="T10" fmla="*/ 196 w 1657"/>
                <a:gd name="T11" fmla="*/ 967 h 1655"/>
                <a:gd name="T12" fmla="*/ 269 w 1657"/>
                <a:gd name="T13" fmla="*/ 1155 h 1655"/>
                <a:gd name="T14" fmla="*/ 394 w 1657"/>
                <a:gd name="T15" fmla="*/ 1309 h 1655"/>
                <a:gd name="T16" fmla="*/ 561 w 1657"/>
                <a:gd name="T17" fmla="*/ 1418 h 1655"/>
                <a:gd name="T18" fmla="*/ 759 w 1657"/>
                <a:gd name="T19" fmla="*/ 1473 h 1655"/>
                <a:gd name="T20" fmla="*/ 968 w 1657"/>
                <a:gd name="T21" fmla="*/ 1462 h 1655"/>
                <a:gd name="T22" fmla="*/ 1156 w 1657"/>
                <a:gd name="T23" fmla="*/ 1387 h 1655"/>
                <a:gd name="T24" fmla="*/ 1310 w 1657"/>
                <a:gd name="T25" fmla="*/ 1262 h 1655"/>
                <a:gd name="T26" fmla="*/ 1420 w 1657"/>
                <a:gd name="T27" fmla="*/ 1096 h 1655"/>
                <a:gd name="T28" fmla="*/ 1474 w 1657"/>
                <a:gd name="T29" fmla="*/ 899 h 1655"/>
                <a:gd name="T30" fmla="*/ 1463 w 1657"/>
                <a:gd name="T31" fmla="*/ 690 h 1655"/>
                <a:gd name="T32" fmla="*/ 1390 w 1657"/>
                <a:gd name="T33" fmla="*/ 501 h 1655"/>
                <a:gd name="T34" fmla="*/ 1263 w 1657"/>
                <a:gd name="T35" fmla="*/ 347 h 1655"/>
                <a:gd name="T36" fmla="*/ 1097 w 1657"/>
                <a:gd name="T37" fmla="*/ 237 h 1655"/>
                <a:gd name="T38" fmla="*/ 900 w 1657"/>
                <a:gd name="T39" fmla="*/ 183 h 1655"/>
                <a:gd name="T40" fmla="*/ 908 w 1657"/>
                <a:gd name="T41" fmla="*/ 4 h 1655"/>
                <a:gd name="T42" fmla="*/ 1133 w 1657"/>
                <a:gd name="T43" fmla="*/ 58 h 1655"/>
                <a:gd name="T44" fmla="*/ 1330 w 1657"/>
                <a:gd name="T45" fmla="*/ 169 h 1655"/>
                <a:gd name="T46" fmla="*/ 1488 w 1657"/>
                <a:gd name="T47" fmla="*/ 328 h 1655"/>
                <a:gd name="T48" fmla="*/ 1599 w 1657"/>
                <a:gd name="T49" fmla="*/ 524 h 1655"/>
                <a:gd name="T50" fmla="*/ 1653 w 1657"/>
                <a:gd name="T51" fmla="*/ 749 h 1655"/>
                <a:gd name="T52" fmla="*/ 1643 w 1657"/>
                <a:gd name="T53" fmla="*/ 985 h 1655"/>
                <a:gd name="T54" fmla="*/ 1568 w 1657"/>
                <a:gd name="T55" fmla="*/ 1202 h 1655"/>
                <a:gd name="T56" fmla="*/ 1440 w 1657"/>
                <a:gd name="T57" fmla="*/ 1386 h 1655"/>
                <a:gd name="T58" fmla="*/ 1268 w 1657"/>
                <a:gd name="T59" fmla="*/ 1529 h 1655"/>
                <a:gd name="T60" fmla="*/ 1061 w 1657"/>
                <a:gd name="T61" fmla="*/ 1623 h 1655"/>
                <a:gd name="T62" fmla="*/ 829 w 1657"/>
                <a:gd name="T63" fmla="*/ 1655 h 1655"/>
                <a:gd name="T64" fmla="*/ 596 w 1657"/>
                <a:gd name="T65" fmla="*/ 1623 h 1655"/>
                <a:gd name="T66" fmla="*/ 389 w 1657"/>
                <a:gd name="T67" fmla="*/ 1529 h 1655"/>
                <a:gd name="T68" fmla="*/ 218 w 1657"/>
                <a:gd name="T69" fmla="*/ 1386 h 1655"/>
                <a:gd name="T70" fmla="*/ 90 w 1657"/>
                <a:gd name="T71" fmla="*/ 1202 h 1655"/>
                <a:gd name="T72" fmla="*/ 16 w 1657"/>
                <a:gd name="T73" fmla="*/ 985 h 1655"/>
                <a:gd name="T74" fmla="*/ 4 w 1657"/>
                <a:gd name="T75" fmla="*/ 749 h 1655"/>
                <a:gd name="T76" fmla="*/ 58 w 1657"/>
                <a:gd name="T77" fmla="*/ 524 h 1655"/>
                <a:gd name="T78" fmla="*/ 170 w 1657"/>
                <a:gd name="T79" fmla="*/ 328 h 1655"/>
                <a:gd name="T80" fmla="*/ 328 w 1657"/>
                <a:gd name="T81" fmla="*/ 169 h 1655"/>
                <a:gd name="T82" fmla="*/ 524 w 1657"/>
                <a:gd name="T83" fmla="*/ 58 h 1655"/>
                <a:gd name="T84" fmla="*/ 749 w 1657"/>
                <a:gd name="T85" fmla="*/ 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7" h="1655">
                  <a:moveTo>
                    <a:pt x="829" y="180"/>
                  </a:moveTo>
                  <a:lnTo>
                    <a:pt x="759" y="183"/>
                  </a:lnTo>
                  <a:lnTo>
                    <a:pt x="690" y="195"/>
                  </a:lnTo>
                  <a:lnTo>
                    <a:pt x="624" y="213"/>
                  </a:lnTo>
                  <a:lnTo>
                    <a:pt x="561" y="237"/>
                  </a:lnTo>
                  <a:lnTo>
                    <a:pt x="502" y="269"/>
                  </a:lnTo>
                  <a:lnTo>
                    <a:pt x="446" y="305"/>
                  </a:lnTo>
                  <a:lnTo>
                    <a:pt x="394" y="347"/>
                  </a:lnTo>
                  <a:lnTo>
                    <a:pt x="347" y="394"/>
                  </a:lnTo>
                  <a:lnTo>
                    <a:pt x="306" y="445"/>
                  </a:lnTo>
                  <a:lnTo>
                    <a:pt x="269" y="501"/>
                  </a:lnTo>
                  <a:lnTo>
                    <a:pt x="238" y="561"/>
                  </a:lnTo>
                  <a:lnTo>
                    <a:pt x="214" y="623"/>
                  </a:lnTo>
                  <a:lnTo>
                    <a:pt x="196" y="690"/>
                  </a:lnTo>
                  <a:lnTo>
                    <a:pt x="185" y="758"/>
                  </a:lnTo>
                  <a:lnTo>
                    <a:pt x="180" y="828"/>
                  </a:lnTo>
                  <a:lnTo>
                    <a:pt x="185" y="899"/>
                  </a:lnTo>
                  <a:lnTo>
                    <a:pt x="196" y="967"/>
                  </a:lnTo>
                  <a:lnTo>
                    <a:pt x="214" y="1032"/>
                  </a:lnTo>
                  <a:lnTo>
                    <a:pt x="238" y="1096"/>
                  </a:lnTo>
                  <a:lnTo>
                    <a:pt x="269" y="1155"/>
                  </a:lnTo>
                  <a:lnTo>
                    <a:pt x="306" y="1210"/>
                  </a:lnTo>
                  <a:lnTo>
                    <a:pt x="347" y="1262"/>
                  </a:lnTo>
                  <a:lnTo>
                    <a:pt x="394" y="1309"/>
                  </a:lnTo>
                  <a:lnTo>
                    <a:pt x="446" y="1351"/>
                  </a:lnTo>
                  <a:lnTo>
                    <a:pt x="502" y="1387"/>
                  </a:lnTo>
                  <a:lnTo>
                    <a:pt x="561" y="1418"/>
                  </a:lnTo>
                  <a:lnTo>
                    <a:pt x="624" y="1444"/>
                  </a:lnTo>
                  <a:lnTo>
                    <a:pt x="690" y="1462"/>
                  </a:lnTo>
                  <a:lnTo>
                    <a:pt x="759" y="1473"/>
                  </a:lnTo>
                  <a:lnTo>
                    <a:pt x="829" y="1476"/>
                  </a:lnTo>
                  <a:lnTo>
                    <a:pt x="900" y="1473"/>
                  </a:lnTo>
                  <a:lnTo>
                    <a:pt x="968" y="1462"/>
                  </a:lnTo>
                  <a:lnTo>
                    <a:pt x="1033" y="1444"/>
                  </a:lnTo>
                  <a:lnTo>
                    <a:pt x="1097" y="1418"/>
                  </a:lnTo>
                  <a:lnTo>
                    <a:pt x="1156" y="1387"/>
                  </a:lnTo>
                  <a:lnTo>
                    <a:pt x="1212" y="1351"/>
                  </a:lnTo>
                  <a:lnTo>
                    <a:pt x="1263" y="1309"/>
                  </a:lnTo>
                  <a:lnTo>
                    <a:pt x="1310" y="1262"/>
                  </a:lnTo>
                  <a:lnTo>
                    <a:pt x="1352" y="1210"/>
                  </a:lnTo>
                  <a:lnTo>
                    <a:pt x="1390" y="1155"/>
                  </a:lnTo>
                  <a:lnTo>
                    <a:pt x="1420" y="1096"/>
                  </a:lnTo>
                  <a:lnTo>
                    <a:pt x="1445" y="1032"/>
                  </a:lnTo>
                  <a:lnTo>
                    <a:pt x="1463" y="967"/>
                  </a:lnTo>
                  <a:lnTo>
                    <a:pt x="1474" y="899"/>
                  </a:lnTo>
                  <a:lnTo>
                    <a:pt x="1478" y="828"/>
                  </a:lnTo>
                  <a:lnTo>
                    <a:pt x="1474" y="758"/>
                  </a:lnTo>
                  <a:lnTo>
                    <a:pt x="1463" y="690"/>
                  </a:lnTo>
                  <a:lnTo>
                    <a:pt x="1445" y="623"/>
                  </a:lnTo>
                  <a:lnTo>
                    <a:pt x="1420" y="561"/>
                  </a:lnTo>
                  <a:lnTo>
                    <a:pt x="1390" y="501"/>
                  </a:lnTo>
                  <a:lnTo>
                    <a:pt x="1352" y="445"/>
                  </a:lnTo>
                  <a:lnTo>
                    <a:pt x="1310" y="394"/>
                  </a:lnTo>
                  <a:lnTo>
                    <a:pt x="1263" y="347"/>
                  </a:lnTo>
                  <a:lnTo>
                    <a:pt x="1212" y="305"/>
                  </a:lnTo>
                  <a:lnTo>
                    <a:pt x="1156" y="269"/>
                  </a:lnTo>
                  <a:lnTo>
                    <a:pt x="1097" y="237"/>
                  </a:lnTo>
                  <a:lnTo>
                    <a:pt x="1033" y="213"/>
                  </a:lnTo>
                  <a:lnTo>
                    <a:pt x="968" y="195"/>
                  </a:lnTo>
                  <a:lnTo>
                    <a:pt x="900" y="183"/>
                  </a:lnTo>
                  <a:lnTo>
                    <a:pt x="829" y="180"/>
                  </a:lnTo>
                  <a:close/>
                  <a:moveTo>
                    <a:pt x="829" y="0"/>
                  </a:moveTo>
                  <a:lnTo>
                    <a:pt x="908" y="4"/>
                  </a:lnTo>
                  <a:lnTo>
                    <a:pt x="986" y="16"/>
                  </a:lnTo>
                  <a:lnTo>
                    <a:pt x="1061" y="34"/>
                  </a:lnTo>
                  <a:lnTo>
                    <a:pt x="1133" y="58"/>
                  </a:lnTo>
                  <a:lnTo>
                    <a:pt x="1203" y="89"/>
                  </a:lnTo>
                  <a:lnTo>
                    <a:pt x="1268" y="127"/>
                  </a:lnTo>
                  <a:lnTo>
                    <a:pt x="1330" y="169"/>
                  </a:lnTo>
                  <a:lnTo>
                    <a:pt x="1387" y="217"/>
                  </a:lnTo>
                  <a:lnTo>
                    <a:pt x="1440" y="270"/>
                  </a:lnTo>
                  <a:lnTo>
                    <a:pt x="1488" y="328"/>
                  </a:lnTo>
                  <a:lnTo>
                    <a:pt x="1531" y="389"/>
                  </a:lnTo>
                  <a:lnTo>
                    <a:pt x="1568" y="455"/>
                  </a:lnTo>
                  <a:lnTo>
                    <a:pt x="1599" y="524"/>
                  </a:lnTo>
                  <a:lnTo>
                    <a:pt x="1624" y="596"/>
                  </a:lnTo>
                  <a:lnTo>
                    <a:pt x="1643" y="672"/>
                  </a:lnTo>
                  <a:lnTo>
                    <a:pt x="1653" y="749"/>
                  </a:lnTo>
                  <a:lnTo>
                    <a:pt x="1657" y="828"/>
                  </a:lnTo>
                  <a:lnTo>
                    <a:pt x="1653" y="907"/>
                  </a:lnTo>
                  <a:lnTo>
                    <a:pt x="1643" y="985"/>
                  </a:lnTo>
                  <a:lnTo>
                    <a:pt x="1624" y="1060"/>
                  </a:lnTo>
                  <a:lnTo>
                    <a:pt x="1599" y="1132"/>
                  </a:lnTo>
                  <a:lnTo>
                    <a:pt x="1568" y="1202"/>
                  </a:lnTo>
                  <a:lnTo>
                    <a:pt x="1531" y="1267"/>
                  </a:lnTo>
                  <a:lnTo>
                    <a:pt x="1488" y="1328"/>
                  </a:lnTo>
                  <a:lnTo>
                    <a:pt x="1440" y="1386"/>
                  </a:lnTo>
                  <a:lnTo>
                    <a:pt x="1387" y="1439"/>
                  </a:lnTo>
                  <a:lnTo>
                    <a:pt x="1330" y="1487"/>
                  </a:lnTo>
                  <a:lnTo>
                    <a:pt x="1268" y="1529"/>
                  </a:lnTo>
                  <a:lnTo>
                    <a:pt x="1203" y="1566"/>
                  </a:lnTo>
                  <a:lnTo>
                    <a:pt x="1133" y="1598"/>
                  </a:lnTo>
                  <a:lnTo>
                    <a:pt x="1061" y="1623"/>
                  </a:lnTo>
                  <a:lnTo>
                    <a:pt x="986" y="1641"/>
                  </a:lnTo>
                  <a:lnTo>
                    <a:pt x="908" y="1652"/>
                  </a:lnTo>
                  <a:lnTo>
                    <a:pt x="829" y="1655"/>
                  </a:lnTo>
                  <a:lnTo>
                    <a:pt x="749" y="1652"/>
                  </a:lnTo>
                  <a:lnTo>
                    <a:pt x="672" y="1641"/>
                  </a:lnTo>
                  <a:lnTo>
                    <a:pt x="596" y="1623"/>
                  </a:lnTo>
                  <a:lnTo>
                    <a:pt x="524" y="1598"/>
                  </a:lnTo>
                  <a:lnTo>
                    <a:pt x="456" y="1566"/>
                  </a:lnTo>
                  <a:lnTo>
                    <a:pt x="389" y="1529"/>
                  </a:lnTo>
                  <a:lnTo>
                    <a:pt x="328" y="1487"/>
                  </a:lnTo>
                  <a:lnTo>
                    <a:pt x="270" y="1439"/>
                  </a:lnTo>
                  <a:lnTo>
                    <a:pt x="218" y="1386"/>
                  </a:lnTo>
                  <a:lnTo>
                    <a:pt x="170" y="1328"/>
                  </a:lnTo>
                  <a:lnTo>
                    <a:pt x="127" y="1267"/>
                  </a:lnTo>
                  <a:lnTo>
                    <a:pt x="90" y="1202"/>
                  </a:lnTo>
                  <a:lnTo>
                    <a:pt x="58" y="1132"/>
                  </a:lnTo>
                  <a:lnTo>
                    <a:pt x="34" y="1060"/>
                  </a:lnTo>
                  <a:lnTo>
                    <a:pt x="16" y="985"/>
                  </a:lnTo>
                  <a:lnTo>
                    <a:pt x="4" y="907"/>
                  </a:lnTo>
                  <a:lnTo>
                    <a:pt x="0" y="828"/>
                  </a:lnTo>
                  <a:lnTo>
                    <a:pt x="4" y="749"/>
                  </a:lnTo>
                  <a:lnTo>
                    <a:pt x="16" y="672"/>
                  </a:lnTo>
                  <a:lnTo>
                    <a:pt x="34" y="596"/>
                  </a:lnTo>
                  <a:lnTo>
                    <a:pt x="58" y="524"/>
                  </a:lnTo>
                  <a:lnTo>
                    <a:pt x="90" y="455"/>
                  </a:lnTo>
                  <a:lnTo>
                    <a:pt x="127" y="389"/>
                  </a:lnTo>
                  <a:lnTo>
                    <a:pt x="170" y="328"/>
                  </a:lnTo>
                  <a:lnTo>
                    <a:pt x="218" y="270"/>
                  </a:lnTo>
                  <a:lnTo>
                    <a:pt x="270" y="217"/>
                  </a:lnTo>
                  <a:lnTo>
                    <a:pt x="328" y="169"/>
                  </a:lnTo>
                  <a:lnTo>
                    <a:pt x="389" y="127"/>
                  </a:lnTo>
                  <a:lnTo>
                    <a:pt x="456" y="89"/>
                  </a:lnTo>
                  <a:lnTo>
                    <a:pt x="524" y="58"/>
                  </a:lnTo>
                  <a:lnTo>
                    <a:pt x="596" y="34"/>
                  </a:lnTo>
                  <a:lnTo>
                    <a:pt x="672" y="16"/>
                  </a:lnTo>
                  <a:lnTo>
                    <a:pt x="749" y="4"/>
                  </a:lnTo>
                  <a:lnTo>
                    <a:pt x="829"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63" name="组合 62"/>
          <p:cNvGrpSpPr/>
          <p:nvPr/>
        </p:nvGrpSpPr>
        <p:grpSpPr>
          <a:xfrm>
            <a:off x="996315" y="3684270"/>
            <a:ext cx="2388870" cy="1551940"/>
            <a:chOff x="1734" y="6050"/>
            <a:chExt cx="3762" cy="2444"/>
          </a:xfrm>
        </p:grpSpPr>
        <p:sp>
          <p:nvSpPr>
            <p:cNvPr id="61" name="文本框 60"/>
            <p:cNvSpPr txBox="1"/>
            <p:nvPr/>
          </p:nvSpPr>
          <p:spPr>
            <a:xfrm>
              <a:off x="2196" y="6050"/>
              <a:ext cx="3300" cy="531"/>
            </a:xfrm>
            <a:prstGeom prst="rect">
              <a:avLst/>
            </a:prstGeom>
            <a:noFill/>
          </p:spPr>
          <p:txBody>
            <a:bodyPr wrap="square" rtlCol="0">
              <a:spAutoFit/>
            </a:bodyPr>
            <a:p>
              <a:r>
                <a:rPr lang="zh-CN" altLang="en-US" sz="1600" b="1">
                  <a:solidFill>
                    <a:schemeClr val="bg1"/>
                  </a:solidFill>
                  <a:latin typeface="+mj-lt"/>
                </a:rPr>
                <a:t>单击此处添加标题</a:t>
              </a:r>
              <a:endParaRPr lang="zh-CN" altLang="en-US" sz="1600" b="1">
                <a:solidFill>
                  <a:schemeClr val="bg1"/>
                </a:solidFill>
                <a:latin typeface="+mj-lt"/>
              </a:endParaRPr>
            </a:p>
          </p:txBody>
        </p:sp>
        <p:sp>
          <p:nvSpPr>
            <p:cNvPr id="62" name="文本框 61"/>
            <p:cNvSpPr txBox="1"/>
            <p:nvPr/>
          </p:nvSpPr>
          <p:spPr>
            <a:xfrm>
              <a:off x="1734" y="6533"/>
              <a:ext cx="3762" cy="1961"/>
            </a:xfrm>
            <a:prstGeom prst="rect">
              <a:avLst/>
            </a:prstGeom>
            <a:noFill/>
          </p:spPr>
          <p:txBody>
            <a:bodyPr wrap="square" rtlCol="0" anchor="t">
              <a:spAutoFit/>
            </a:bodyPr>
            <a:p>
              <a:pPr algn="ctr" fontAlgn="auto">
                <a:lnSpc>
                  <a:spcPct val="150000"/>
                </a:lnSpc>
              </a:pPr>
              <a:endParaRPr lang="zh-CN" altLang="en-US" sz="1000">
                <a:solidFill>
                  <a:schemeClr val="bg1"/>
                </a:solidFill>
                <a:latin typeface="+mj-lt"/>
                <a:cs typeface="+mj-lt"/>
              </a:endParaRPr>
            </a:p>
            <a:p>
              <a:pPr algn="ctr" fontAlgn="auto">
                <a:lnSpc>
                  <a:spcPct val="150000"/>
                </a:lnSpc>
              </a:pPr>
              <a:r>
                <a:rPr lang="zh-CN" altLang="en-US" sz="1000">
                  <a:solidFill>
                    <a:schemeClr val="bg1"/>
                  </a:solidFill>
                  <a:latin typeface="+mj-lt"/>
                  <a:cs typeface="+mj-lt"/>
                </a:rPr>
                <a:t>Click here to enter the text Click here to enter the text Click here to enter the text Click here to enter the text Click here to enter the text </a:t>
              </a:r>
              <a:endParaRPr lang="zh-CN" altLang="en-US" sz="1000">
                <a:solidFill>
                  <a:schemeClr val="bg1"/>
                </a:solidFill>
                <a:latin typeface="+mj-lt"/>
                <a:cs typeface="+mj-lt"/>
              </a:endParaRPr>
            </a:p>
          </p:txBody>
        </p:sp>
      </p:grpSp>
      <p:grpSp>
        <p:nvGrpSpPr>
          <p:cNvPr id="7" name="组合 6"/>
          <p:cNvGrpSpPr/>
          <p:nvPr/>
        </p:nvGrpSpPr>
        <p:grpSpPr>
          <a:xfrm>
            <a:off x="4875530" y="3786505"/>
            <a:ext cx="2388870" cy="1551940"/>
            <a:chOff x="1734" y="6050"/>
            <a:chExt cx="3762" cy="2444"/>
          </a:xfrm>
        </p:grpSpPr>
        <p:sp>
          <p:nvSpPr>
            <p:cNvPr id="8" name="文本框 7"/>
            <p:cNvSpPr txBox="1"/>
            <p:nvPr/>
          </p:nvSpPr>
          <p:spPr>
            <a:xfrm>
              <a:off x="2196" y="6050"/>
              <a:ext cx="3300" cy="531"/>
            </a:xfrm>
            <a:prstGeom prst="rect">
              <a:avLst/>
            </a:prstGeom>
            <a:noFill/>
          </p:spPr>
          <p:txBody>
            <a:bodyPr wrap="square" rtlCol="0">
              <a:spAutoFit/>
            </a:bodyPr>
            <a:p>
              <a:r>
                <a:rPr lang="zh-CN" altLang="en-US" sz="1600" b="1">
                  <a:solidFill>
                    <a:schemeClr val="bg1"/>
                  </a:solidFill>
                  <a:latin typeface="+mj-lt"/>
                </a:rPr>
                <a:t>单击此处添加标题</a:t>
              </a:r>
              <a:endParaRPr lang="zh-CN" altLang="en-US" sz="1600" b="1">
                <a:solidFill>
                  <a:schemeClr val="bg1"/>
                </a:solidFill>
                <a:latin typeface="+mj-lt"/>
              </a:endParaRPr>
            </a:p>
          </p:txBody>
        </p:sp>
        <p:sp>
          <p:nvSpPr>
            <p:cNvPr id="9" name="文本框 8"/>
            <p:cNvSpPr txBox="1"/>
            <p:nvPr/>
          </p:nvSpPr>
          <p:spPr>
            <a:xfrm>
              <a:off x="1734" y="6533"/>
              <a:ext cx="3762" cy="1961"/>
            </a:xfrm>
            <a:prstGeom prst="rect">
              <a:avLst/>
            </a:prstGeom>
            <a:noFill/>
          </p:spPr>
          <p:txBody>
            <a:bodyPr wrap="square" rtlCol="0" anchor="t">
              <a:spAutoFit/>
            </a:bodyPr>
            <a:p>
              <a:pPr algn="ctr" fontAlgn="auto">
                <a:lnSpc>
                  <a:spcPct val="150000"/>
                </a:lnSpc>
              </a:pPr>
              <a:endParaRPr lang="zh-CN" altLang="en-US" sz="1000">
                <a:solidFill>
                  <a:schemeClr val="bg1"/>
                </a:solidFill>
                <a:latin typeface="+mj-lt"/>
                <a:cs typeface="+mj-lt"/>
              </a:endParaRPr>
            </a:p>
            <a:p>
              <a:pPr algn="ctr" fontAlgn="auto">
                <a:lnSpc>
                  <a:spcPct val="150000"/>
                </a:lnSpc>
              </a:pPr>
              <a:r>
                <a:rPr lang="zh-CN" altLang="en-US" sz="1000">
                  <a:solidFill>
                    <a:schemeClr val="bg1"/>
                  </a:solidFill>
                  <a:latin typeface="+mj-lt"/>
                  <a:cs typeface="+mj-lt"/>
                  <a:sym typeface="+mn-ea"/>
                </a:rPr>
                <a:t>Click here to enter the text Click here to enter the text Click here to enter the text Click here to enter the text Click here to enter the text </a:t>
              </a:r>
              <a:endParaRPr lang="zh-CN" altLang="en-US" sz="1000">
                <a:solidFill>
                  <a:schemeClr val="bg1"/>
                </a:solidFill>
                <a:latin typeface="+mj-lt"/>
                <a:cs typeface="+mj-lt"/>
              </a:endParaRPr>
            </a:p>
          </p:txBody>
        </p:sp>
      </p:grpSp>
      <p:grpSp>
        <p:nvGrpSpPr>
          <p:cNvPr id="11" name="组合 10"/>
          <p:cNvGrpSpPr/>
          <p:nvPr/>
        </p:nvGrpSpPr>
        <p:grpSpPr>
          <a:xfrm>
            <a:off x="8617585" y="3786505"/>
            <a:ext cx="2388870" cy="1524635"/>
            <a:chOff x="1734" y="6050"/>
            <a:chExt cx="3762" cy="2401"/>
          </a:xfrm>
        </p:grpSpPr>
        <p:sp>
          <p:nvSpPr>
            <p:cNvPr id="12" name="文本框 11"/>
            <p:cNvSpPr txBox="1"/>
            <p:nvPr/>
          </p:nvSpPr>
          <p:spPr>
            <a:xfrm>
              <a:off x="2196" y="6050"/>
              <a:ext cx="3300" cy="531"/>
            </a:xfrm>
            <a:prstGeom prst="rect">
              <a:avLst/>
            </a:prstGeom>
            <a:noFill/>
          </p:spPr>
          <p:txBody>
            <a:bodyPr wrap="square" rtlCol="0">
              <a:spAutoFit/>
            </a:bodyPr>
            <a:p>
              <a:r>
                <a:rPr lang="zh-CN" altLang="en-US" sz="1600" b="1">
                  <a:solidFill>
                    <a:schemeClr val="bg1"/>
                  </a:solidFill>
                  <a:latin typeface="+mj-lt"/>
                </a:rPr>
                <a:t>单击此处添加标题</a:t>
              </a:r>
              <a:endParaRPr lang="zh-CN" altLang="en-US" sz="1600" b="1">
                <a:solidFill>
                  <a:schemeClr val="bg1"/>
                </a:solidFill>
                <a:latin typeface="+mj-lt"/>
              </a:endParaRPr>
            </a:p>
          </p:txBody>
        </p:sp>
        <p:sp>
          <p:nvSpPr>
            <p:cNvPr id="13" name="文本框 12"/>
            <p:cNvSpPr txBox="1"/>
            <p:nvPr/>
          </p:nvSpPr>
          <p:spPr>
            <a:xfrm>
              <a:off x="1734" y="6853"/>
              <a:ext cx="3762" cy="1598"/>
            </a:xfrm>
            <a:prstGeom prst="rect">
              <a:avLst/>
            </a:prstGeom>
            <a:noFill/>
          </p:spPr>
          <p:txBody>
            <a:bodyPr wrap="square" rtlCol="0" anchor="t">
              <a:spAutoFit/>
            </a:bodyPr>
            <a:p>
              <a:pPr algn="ctr" fontAlgn="auto">
                <a:lnSpc>
                  <a:spcPct val="150000"/>
                </a:lnSpc>
              </a:pPr>
              <a:r>
                <a:rPr lang="zh-CN" altLang="en-US" sz="1000">
                  <a:solidFill>
                    <a:schemeClr val="bg1"/>
                  </a:solidFill>
                  <a:latin typeface="+mj-lt"/>
                  <a:cs typeface="+mj-lt"/>
                  <a:sym typeface="+mn-ea"/>
                </a:rPr>
                <a:t>Click here to enter the text Click here to enter the text Click here to enter the text Click here to enter the text Click here to enter the text </a:t>
              </a:r>
              <a:endParaRPr lang="zh-CN" altLang="en-US" sz="1000">
                <a:solidFill>
                  <a:schemeClr val="bg1"/>
                </a:solidFill>
                <a:latin typeface="+mj-lt"/>
                <a:cs typeface="+mj-lt"/>
              </a:endParaRPr>
            </a:p>
          </p:txBody>
        </p:sp>
      </p:grpSp>
      <p:pic>
        <p:nvPicPr>
          <p:cNvPr id="10" name="图片 9" descr="67642f81c4b9dd15051af51f0b1cd48"/>
          <p:cNvPicPr>
            <a:picLocks noChangeAspect="1"/>
          </p:cNvPicPr>
          <p:nvPr/>
        </p:nvPicPr>
        <p:blipFill>
          <a:blip r:embed="rId2"/>
          <a:stretch>
            <a:fillRect/>
          </a:stretch>
        </p:blipFill>
        <p:spPr>
          <a:xfrm>
            <a:off x="9695180" y="122555"/>
            <a:ext cx="2313305" cy="672465"/>
          </a:xfrm>
          <a:prstGeom prst="rect">
            <a:avLst/>
          </a:prstGeom>
        </p:spPr>
      </p:pic>
    </p:spTree>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9890" y="379095"/>
            <a:ext cx="11411585" cy="609981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7" name="组合 6"/>
          <p:cNvGrpSpPr/>
          <p:nvPr/>
        </p:nvGrpSpPr>
        <p:grpSpPr>
          <a:xfrm>
            <a:off x="3274695" y="2023745"/>
            <a:ext cx="5513705" cy="3188970"/>
            <a:chOff x="5258" y="3208"/>
            <a:chExt cx="8683" cy="5022"/>
          </a:xfrm>
        </p:grpSpPr>
        <p:sp>
          <p:nvSpPr>
            <p:cNvPr id="25" name="Freeform 21"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bwMode="auto">
            <a:xfrm>
              <a:off x="7164" y="3257"/>
              <a:ext cx="2441" cy="2437"/>
            </a:xfrm>
            <a:custGeom>
              <a:avLst/>
              <a:gdLst>
                <a:gd name="T0" fmla="*/ 282 w 565"/>
                <a:gd name="T1" fmla="*/ 0 h 565"/>
                <a:gd name="T2" fmla="*/ 0 w 565"/>
                <a:gd name="T3" fmla="*/ 0 h 565"/>
                <a:gd name="T4" fmla="*/ 0 w 565"/>
                <a:gd name="T5" fmla="*/ 283 h 565"/>
                <a:gd name="T6" fmla="*/ 282 w 565"/>
                <a:gd name="T7" fmla="*/ 565 h 565"/>
                <a:gd name="T8" fmla="*/ 565 w 565"/>
                <a:gd name="T9" fmla="*/ 565 h 565"/>
                <a:gd name="T10" fmla="*/ 565 w 565"/>
                <a:gd name="T11" fmla="*/ 283 h 565"/>
                <a:gd name="T12" fmla="*/ 282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0"/>
                  </a:moveTo>
                  <a:cubicBezTo>
                    <a:pt x="0" y="0"/>
                    <a:pt x="0" y="0"/>
                    <a:pt x="0" y="0"/>
                  </a:cubicBezTo>
                  <a:cubicBezTo>
                    <a:pt x="0" y="283"/>
                    <a:pt x="0" y="283"/>
                    <a:pt x="0" y="283"/>
                  </a:cubicBezTo>
                  <a:cubicBezTo>
                    <a:pt x="0" y="439"/>
                    <a:pt x="126" y="565"/>
                    <a:pt x="282" y="565"/>
                  </a:cubicBezTo>
                  <a:cubicBezTo>
                    <a:pt x="565" y="565"/>
                    <a:pt x="565" y="565"/>
                    <a:pt x="565" y="565"/>
                  </a:cubicBezTo>
                  <a:cubicBezTo>
                    <a:pt x="565" y="283"/>
                    <a:pt x="565" y="283"/>
                    <a:pt x="565" y="283"/>
                  </a:cubicBezTo>
                  <a:cubicBezTo>
                    <a:pt x="565" y="127"/>
                    <a:pt x="438" y="0"/>
                    <a:pt x="282" y="0"/>
                  </a:cubicBezTo>
                  <a:close/>
                </a:path>
              </a:pathLst>
            </a:custGeom>
            <a:solidFill>
              <a:srgbClr val="014347"/>
            </a:solidFill>
            <a:ln>
              <a:noFill/>
            </a:ln>
          </p:spPr>
          <p:txBody>
            <a:bodyPr/>
            <a:lstStyle/>
            <a:p>
              <a:endParaRPr lang="zh-CN" altLang="en-US" sz="1065">
                <a:solidFill>
                  <a:schemeClr val="bg1"/>
                </a:solidFill>
                <a:latin typeface="+mj-lt"/>
                <a:cs typeface="+mj-lt"/>
              </a:endParaRPr>
            </a:p>
          </p:txBody>
        </p:sp>
        <p:sp>
          <p:nvSpPr>
            <p:cNvPr id="26" name="Freeform 22"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bwMode="auto">
            <a:xfrm>
              <a:off x="9701" y="3257"/>
              <a:ext cx="2437" cy="2437"/>
            </a:xfrm>
            <a:custGeom>
              <a:avLst/>
              <a:gdLst>
                <a:gd name="T0" fmla="*/ 283 w 565"/>
                <a:gd name="T1" fmla="*/ 0 h 565"/>
                <a:gd name="T2" fmla="*/ 565 w 565"/>
                <a:gd name="T3" fmla="*/ 0 h 565"/>
                <a:gd name="T4" fmla="*/ 565 w 565"/>
                <a:gd name="T5" fmla="*/ 283 h 565"/>
                <a:gd name="T6" fmla="*/ 283 w 565"/>
                <a:gd name="T7" fmla="*/ 565 h 565"/>
                <a:gd name="T8" fmla="*/ 0 w 565"/>
                <a:gd name="T9" fmla="*/ 565 h 565"/>
                <a:gd name="T10" fmla="*/ 0 w 565"/>
                <a:gd name="T11" fmla="*/ 283 h 565"/>
                <a:gd name="T12" fmla="*/ 283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0"/>
                  </a:moveTo>
                  <a:cubicBezTo>
                    <a:pt x="565" y="0"/>
                    <a:pt x="565" y="0"/>
                    <a:pt x="565" y="0"/>
                  </a:cubicBezTo>
                  <a:cubicBezTo>
                    <a:pt x="565" y="283"/>
                    <a:pt x="565" y="283"/>
                    <a:pt x="565" y="283"/>
                  </a:cubicBezTo>
                  <a:cubicBezTo>
                    <a:pt x="565" y="439"/>
                    <a:pt x="439" y="565"/>
                    <a:pt x="283" y="565"/>
                  </a:cubicBezTo>
                  <a:cubicBezTo>
                    <a:pt x="0" y="565"/>
                    <a:pt x="0" y="565"/>
                    <a:pt x="0" y="565"/>
                  </a:cubicBezTo>
                  <a:cubicBezTo>
                    <a:pt x="0" y="283"/>
                    <a:pt x="0" y="283"/>
                    <a:pt x="0" y="283"/>
                  </a:cubicBezTo>
                  <a:cubicBezTo>
                    <a:pt x="0" y="127"/>
                    <a:pt x="127" y="0"/>
                    <a:pt x="283" y="0"/>
                  </a:cubicBezTo>
                  <a:close/>
                </a:path>
              </a:pathLst>
            </a:custGeom>
            <a:solidFill>
              <a:srgbClr val="014347">
                <a:alpha val="79000"/>
              </a:srgbClr>
            </a:solidFill>
            <a:ln>
              <a:noFill/>
            </a:ln>
          </p:spPr>
          <p:txBody>
            <a:bodyPr/>
            <a:lstStyle/>
            <a:p>
              <a:endParaRPr lang="zh-CN" altLang="en-US" sz="1065">
                <a:solidFill>
                  <a:schemeClr val="bg1"/>
                </a:solidFill>
                <a:latin typeface="+mj-lt"/>
                <a:cs typeface="+mj-lt"/>
              </a:endParaRPr>
            </a:p>
          </p:txBody>
        </p:sp>
        <p:sp>
          <p:nvSpPr>
            <p:cNvPr id="27" name="Freeform 23"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bwMode="auto">
            <a:xfrm>
              <a:off x="7164" y="5794"/>
              <a:ext cx="2441" cy="2437"/>
            </a:xfrm>
            <a:custGeom>
              <a:avLst/>
              <a:gdLst>
                <a:gd name="T0" fmla="*/ 282 w 565"/>
                <a:gd name="T1" fmla="*/ 565 h 565"/>
                <a:gd name="T2" fmla="*/ 0 w 565"/>
                <a:gd name="T3" fmla="*/ 565 h 565"/>
                <a:gd name="T4" fmla="*/ 0 w 565"/>
                <a:gd name="T5" fmla="*/ 283 h 565"/>
                <a:gd name="T6" fmla="*/ 282 w 565"/>
                <a:gd name="T7" fmla="*/ 0 h 565"/>
                <a:gd name="T8" fmla="*/ 565 w 565"/>
                <a:gd name="T9" fmla="*/ 0 h 565"/>
                <a:gd name="T10" fmla="*/ 565 w 565"/>
                <a:gd name="T11" fmla="*/ 283 h 565"/>
                <a:gd name="T12" fmla="*/ 282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565"/>
                  </a:moveTo>
                  <a:cubicBezTo>
                    <a:pt x="0" y="565"/>
                    <a:pt x="0" y="565"/>
                    <a:pt x="0" y="565"/>
                  </a:cubicBezTo>
                  <a:cubicBezTo>
                    <a:pt x="0" y="283"/>
                    <a:pt x="0" y="283"/>
                    <a:pt x="0" y="283"/>
                  </a:cubicBezTo>
                  <a:cubicBezTo>
                    <a:pt x="0" y="127"/>
                    <a:pt x="126" y="0"/>
                    <a:pt x="282" y="0"/>
                  </a:cubicBezTo>
                  <a:cubicBezTo>
                    <a:pt x="565" y="0"/>
                    <a:pt x="565" y="0"/>
                    <a:pt x="565" y="0"/>
                  </a:cubicBezTo>
                  <a:cubicBezTo>
                    <a:pt x="565" y="283"/>
                    <a:pt x="565" y="283"/>
                    <a:pt x="565" y="283"/>
                  </a:cubicBezTo>
                  <a:cubicBezTo>
                    <a:pt x="565" y="439"/>
                    <a:pt x="438" y="565"/>
                    <a:pt x="282" y="565"/>
                  </a:cubicBezTo>
                  <a:close/>
                </a:path>
              </a:pathLst>
            </a:custGeom>
            <a:solidFill>
              <a:srgbClr val="04605D"/>
            </a:solidFill>
            <a:ln>
              <a:noFill/>
            </a:ln>
          </p:spPr>
          <p:txBody>
            <a:bodyPr/>
            <a:lstStyle/>
            <a:p>
              <a:endParaRPr lang="zh-CN" altLang="en-US" sz="2400">
                <a:solidFill>
                  <a:schemeClr val="bg1"/>
                </a:solidFill>
                <a:latin typeface="+mj-lt"/>
                <a:cs typeface="+mj-lt"/>
              </a:endParaRPr>
            </a:p>
          </p:txBody>
        </p:sp>
        <p:sp>
          <p:nvSpPr>
            <p:cNvPr id="28" name="Freeform 24"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bwMode="auto">
            <a:xfrm>
              <a:off x="9701" y="5794"/>
              <a:ext cx="2437" cy="2437"/>
            </a:xfrm>
            <a:custGeom>
              <a:avLst/>
              <a:gdLst>
                <a:gd name="T0" fmla="*/ 283 w 565"/>
                <a:gd name="T1" fmla="*/ 565 h 565"/>
                <a:gd name="T2" fmla="*/ 565 w 565"/>
                <a:gd name="T3" fmla="*/ 565 h 565"/>
                <a:gd name="T4" fmla="*/ 565 w 565"/>
                <a:gd name="T5" fmla="*/ 283 h 565"/>
                <a:gd name="T6" fmla="*/ 283 w 565"/>
                <a:gd name="T7" fmla="*/ 0 h 565"/>
                <a:gd name="T8" fmla="*/ 0 w 565"/>
                <a:gd name="T9" fmla="*/ 0 h 565"/>
                <a:gd name="T10" fmla="*/ 0 w 565"/>
                <a:gd name="T11" fmla="*/ 283 h 565"/>
                <a:gd name="T12" fmla="*/ 283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565"/>
                  </a:moveTo>
                  <a:cubicBezTo>
                    <a:pt x="565" y="565"/>
                    <a:pt x="565" y="565"/>
                    <a:pt x="565" y="565"/>
                  </a:cubicBezTo>
                  <a:cubicBezTo>
                    <a:pt x="565" y="283"/>
                    <a:pt x="565" y="283"/>
                    <a:pt x="565" y="283"/>
                  </a:cubicBezTo>
                  <a:cubicBezTo>
                    <a:pt x="565" y="127"/>
                    <a:pt x="439" y="0"/>
                    <a:pt x="283" y="0"/>
                  </a:cubicBezTo>
                  <a:cubicBezTo>
                    <a:pt x="0" y="0"/>
                    <a:pt x="0" y="0"/>
                    <a:pt x="0" y="0"/>
                  </a:cubicBezTo>
                  <a:cubicBezTo>
                    <a:pt x="0" y="283"/>
                    <a:pt x="0" y="283"/>
                    <a:pt x="0" y="283"/>
                  </a:cubicBezTo>
                  <a:cubicBezTo>
                    <a:pt x="0" y="439"/>
                    <a:pt x="127" y="565"/>
                    <a:pt x="283" y="565"/>
                  </a:cubicBezTo>
                  <a:close/>
                </a:path>
              </a:pathLst>
            </a:custGeom>
            <a:solidFill>
              <a:srgbClr val="58CC9A"/>
            </a:solidFill>
            <a:ln>
              <a:noFill/>
            </a:ln>
          </p:spPr>
          <p:txBody>
            <a:bodyPr/>
            <a:lstStyle/>
            <a:p>
              <a:endParaRPr lang="zh-CN" altLang="en-US" sz="2400">
                <a:solidFill>
                  <a:schemeClr val="bg1"/>
                </a:solidFill>
                <a:latin typeface="+mj-lt"/>
                <a:cs typeface="+mj-lt"/>
              </a:endParaRPr>
            </a:p>
          </p:txBody>
        </p:sp>
        <p:sp>
          <p:nvSpPr>
            <p:cNvPr id="29" name="椭圆 28"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a:xfrm>
              <a:off x="12779" y="3257"/>
              <a:ext cx="1163" cy="1163"/>
            </a:xfrm>
            <a:prstGeom prst="ellipse">
              <a:avLst/>
            </a:prstGeom>
            <a:solidFill>
              <a:srgbClr val="046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a:solidFill>
                    <a:schemeClr val="bg1"/>
                  </a:solidFill>
                  <a:latin typeface="+mj-lt"/>
                  <a:ea typeface="+mj-ea"/>
                  <a:cs typeface="+mj-lt"/>
                </a:rPr>
                <a:t>02</a:t>
              </a:r>
              <a:endParaRPr lang="en-US" altLang="zh-CN" sz="1865">
                <a:solidFill>
                  <a:schemeClr val="bg1"/>
                </a:solidFill>
                <a:latin typeface="+mj-lt"/>
                <a:ea typeface="+mj-ea"/>
                <a:cs typeface="+mj-lt"/>
              </a:endParaRPr>
            </a:p>
          </p:txBody>
        </p:sp>
        <p:sp>
          <p:nvSpPr>
            <p:cNvPr id="30" name="椭圆 29"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a:xfrm>
              <a:off x="12768" y="6253"/>
              <a:ext cx="1163" cy="1163"/>
            </a:xfrm>
            <a:prstGeom prst="ellipse">
              <a:avLst/>
            </a:prstGeom>
            <a:solidFill>
              <a:srgbClr val="58C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a:solidFill>
                    <a:schemeClr val="bg1"/>
                  </a:solidFill>
                  <a:latin typeface="+mj-lt"/>
                  <a:ea typeface="+mj-ea"/>
                  <a:cs typeface="+mj-lt"/>
                </a:rPr>
                <a:t>03</a:t>
              </a:r>
              <a:endParaRPr lang="en-US" altLang="zh-CN" sz="1865">
                <a:solidFill>
                  <a:schemeClr val="bg1"/>
                </a:solidFill>
                <a:latin typeface="+mj-lt"/>
                <a:ea typeface="+mj-ea"/>
                <a:cs typeface="+mj-lt"/>
              </a:endParaRPr>
            </a:p>
          </p:txBody>
        </p:sp>
        <p:sp>
          <p:nvSpPr>
            <p:cNvPr id="31" name="椭圆 30"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a:xfrm>
              <a:off x="5269" y="3208"/>
              <a:ext cx="1163" cy="1163"/>
            </a:xfrm>
            <a:prstGeom prst="ellipse">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a:solidFill>
                    <a:schemeClr val="bg1"/>
                  </a:solidFill>
                  <a:latin typeface="+mj-lt"/>
                  <a:ea typeface="+mj-ea"/>
                  <a:cs typeface="+mj-lt"/>
                </a:rPr>
                <a:t>01</a:t>
              </a:r>
              <a:endParaRPr lang="en-US" altLang="zh-CN" sz="1865">
                <a:solidFill>
                  <a:schemeClr val="bg1"/>
                </a:solidFill>
                <a:latin typeface="+mj-lt"/>
                <a:ea typeface="+mj-ea"/>
                <a:cs typeface="+mj-lt"/>
              </a:endParaRPr>
            </a:p>
          </p:txBody>
        </p:sp>
        <p:sp>
          <p:nvSpPr>
            <p:cNvPr id="32" name="椭圆 31" descr="e7d195523061f1c09e9d68d7cf438b91ef959ecb14fc25d26BBA7F7DBC18E55DFF4014AF651F0BF2569D4B6C1DA7F1A4683A481403BD872FC687266AD13265C1DE7C373772FD8728ABDD69ADD03BFF5BE2862BC891DBB79EA6A942A91080429451601A220A1678463B75C0232F64E83E9F214947E511CB7275E2B265730F5E93DDE58FEE872FED1288AE61FE33382D5E"/>
            <p:cNvSpPr/>
            <p:nvPr/>
          </p:nvSpPr>
          <p:spPr>
            <a:xfrm>
              <a:off x="5258" y="6203"/>
              <a:ext cx="1163" cy="1163"/>
            </a:xfrm>
            <a:prstGeom prst="ellipse">
              <a:avLst/>
            </a:prstGeom>
            <a:solidFill>
              <a:srgbClr val="046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a:solidFill>
                    <a:schemeClr val="bg1"/>
                  </a:solidFill>
                  <a:latin typeface="+mj-lt"/>
                  <a:ea typeface="+mj-ea"/>
                  <a:cs typeface="+mj-lt"/>
                </a:rPr>
                <a:t>04</a:t>
              </a:r>
              <a:endParaRPr lang="en-US" altLang="zh-CN" sz="1865">
                <a:solidFill>
                  <a:schemeClr val="bg1"/>
                </a:solidFill>
                <a:latin typeface="+mj-lt"/>
                <a:ea typeface="+mj-ea"/>
                <a:cs typeface="+mj-lt"/>
              </a:endParaRPr>
            </a:p>
          </p:txBody>
        </p:sp>
      </p:grpSp>
      <p:sp>
        <p:nvSpPr>
          <p:cNvPr id="58" name="矩形 57"/>
          <p:cNvSpPr/>
          <p:nvPr/>
        </p:nvSpPr>
        <p:spPr>
          <a:xfrm>
            <a:off x="374015" y="616585"/>
            <a:ext cx="216535" cy="626745"/>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6" name="组合 5"/>
          <p:cNvGrpSpPr/>
          <p:nvPr/>
        </p:nvGrpSpPr>
        <p:grpSpPr>
          <a:xfrm>
            <a:off x="724535" y="637540"/>
            <a:ext cx="2339340" cy="605790"/>
            <a:chOff x="12425" y="5178"/>
            <a:chExt cx="3684" cy="954"/>
          </a:xfrm>
        </p:grpSpPr>
        <p:sp>
          <p:nvSpPr>
            <p:cNvPr id="4" name="文本框 29"/>
            <p:cNvSpPr txBox="1"/>
            <p:nvPr/>
          </p:nvSpPr>
          <p:spPr>
            <a:xfrm>
              <a:off x="12425" y="5178"/>
              <a:ext cx="3684" cy="727"/>
            </a:xfrm>
            <a:prstGeom prst="rect">
              <a:avLst/>
            </a:prstGeom>
            <a:noFill/>
          </p:spPr>
          <p:txBody>
            <a:bodyPr wrap="none" rtlCol="0">
              <a:spAutoFit/>
            </a:bodyPr>
            <a:p>
              <a:r>
                <a:rPr lang="zh-CN" altLang="en-US" sz="2400" dirty="0">
                  <a:solidFill>
                    <a:schemeClr val="tx1">
                      <a:lumMod val="85000"/>
                      <a:lumOff val="15000"/>
                    </a:schemeClr>
                  </a:solidFill>
                  <a:latin typeface="+mj-lt"/>
                  <a:ea typeface="思源黑体 CN Bold" panose="020B0800000000000000" pitchFamily="34" charset="-122"/>
                </a:rPr>
                <a:t>研究成果与应用</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5" name="矩形 30"/>
            <p:cNvSpPr/>
            <p:nvPr/>
          </p:nvSpPr>
          <p:spPr>
            <a:xfrm>
              <a:off x="12425" y="5732"/>
              <a:ext cx="3580" cy="400"/>
            </a:xfrm>
            <a:prstGeom prst="rect">
              <a:avLst/>
            </a:prstGeom>
          </p:spPr>
          <p:txBody>
            <a:bodyPr wrap="square">
              <a:spAutoFit/>
            </a:bodyPr>
            <a:p>
              <a:r>
                <a:rPr lang="en-US" altLang="zh-CN" sz="1000" dirty="0">
                  <a:solidFill>
                    <a:schemeClr val="tx1">
                      <a:lumMod val="65000"/>
                      <a:lumOff val="35000"/>
                    </a:schemeClr>
                  </a:solidFill>
                  <a:latin typeface="+mj-lt"/>
                  <a:ea typeface="思源黑体 CN Light" panose="020B0300000000000000" pitchFamily="34" charset="-122"/>
                  <a:cs typeface="+mj-lt"/>
                </a:rPr>
                <a:t>Research results and applications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grpSp>
      <p:grpSp>
        <p:nvGrpSpPr>
          <p:cNvPr id="259" name="Group 64"/>
          <p:cNvGrpSpPr>
            <a:grpSpLocks noChangeAspect="1"/>
          </p:cNvGrpSpPr>
          <p:nvPr/>
        </p:nvGrpSpPr>
        <p:grpSpPr bwMode="auto">
          <a:xfrm>
            <a:off x="5135880" y="4073525"/>
            <a:ext cx="413385" cy="382270"/>
            <a:chOff x="1814" y="2014"/>
            <a:chExt cx="1867" cy="1728"/>
          </a:xfrm>
          <a:solidFill>
            <a:schemeClr val="bg1"/>
          </a:solidFill>
        </p:grpSpPr>
        <p:sp>
          <p:nvSpPr>
            <p:cNvPr id="262" name="Freeform 66"/>
            <p:cNvSpPr>
              <a:spLocks noEditPoints="1"/>
            </p:cNvSpPr>
            <p:nvPr/>
          </p:nvSpPr>
          <p:spPr bwMode="auto">
            <a:xfrm>
              <a:off x="1814" y="2014"/>
              <a:ext cx="1867" cy="1728"/>
            </a:xfrm>
            <a:custGeom>
              <a:avLst/>
              <a:gdLst>
                <a:gd name="T0" fmla="*/ 1454 w 3735"/>
                <a:gd name="T1" fmla="*/ 946 h 3457"/>
                <a:gd name="T2" fmla="*/ 993 w 3735"/>
                <a:gd name="T3" fmla="*/ 1149 h 3457"/>
                <a:gd name="T4" fmla="*/ 620 w 3735"/>
                <a:gd name="T5" fmla="*/ 1478 h 3457"/>
                <a:gd name="T6" fmla="*/ 363 w 3735"/>
                <a:gd name="T7" fmla="*/ 1907 h 3457"/>
                <a:gd name="T8" fmla="*/ 248 w 3735"/>
                <a:gd name="T9" fmla="*/ 2408 h 3457"/>
                <a:gd name="T10" fmla="*/ 276 w 3735"/>
                <a:gd name="T11" fmla="*/ 2863 h 3457"/>
                <a:gd name="T12" fmla="*/ 443 w 3735"/>
                <a:gd name="T13" fmla="*/ 3096 h 3457"/>
                <a:gd name="T14" fmla="*/ 710 w 3735"/>
                <a:gd name="T15" fmla="*/ 3208 h 3457"/>
                <a:gd name="T16" fmla="*/ 3142 w 3735"/>
                <a:gd name="T17" fmla="*/ 3181 h 3457"/>
                <a:gd name="T18" fmla="*/ 3375 w 3735"/>
                <a:gd name="T19" fmla="*/ 3014 h 3457"/>
                <a:gd name="T20" fmla="*/ 3487 w 3735"/>
                <a:gd name="T21" fmla="*/ 2747 h 3457"/>
                <a:gd name="T22" fmla="*/ 3460 w 3735"/>
                <a:gd name="T23" fmla="*/ 2201 h 3457"/>
                <a:gd name="T24" fmla="*/ 3285 w 3735"/>
                <a:gd name="T25" fmla="*/ 1726 h 3457"/>
                <a:gd name="T26" fmla="*/ 2979 w 3735"/>
                <a:gd name="T27" fmla="*/ 1333 h 3457"/>
                <a:gd name="T28" fmla="*/ 2568 w 3735"/>
                <a:gd name="T29" fmla="*/ 1051 h 3457"/>
                <a:gd name="T30" fmla="*/ 2079 w 3735"/>
                <a:gd name="T31" fmla="*/ 906 h 3457"/>
                <a:gd name="T32" fmla="*/ 2122 w 3735"/>
                <a:gd name="T33" fmla="*/ 258 h 3457"/>
                <a:gd name="T34" fmla="*/ 2003 w 3735"/>
                <a:gd name="T35" fmla="*/ 376 h 3457"/>
                <a:gd name="T36" fmla="*/ 2017 w 3735"/>
                <a:gd name="T37" fmla="*/ 548 h 3457"/>
                <a:gd name="T38" fmla="*/ 2156 w 3735"/>
                <a:gd name="T39" fmla="*/ 644 h 3457"/>
                <a:gd name="T40" fmla="*/ 2321 w 3735"/>
                <a:gd name="T41" fmla="*/ 600 h 3457"/>
                <a:gd name="T42" fmla="*/ 2392 w 3735"/>
                <a:gd name="T43" fmla="*/ 446 h 3457"/>
                <a:gd name="T44" fmla="*/ 2321 w 3735"/>
                <a:gd name="T45" fmla="*/ 293 h 3457"/>
                <a:gd name="T46" fmla="*/ 1544 w 3735"/>
                <a:gd name="T47" fmla="*/ 246 h 3457"/>
                <a:gd name="T48" fmla="*/ 1390 w 3735"/>
                <a:gd name="T49" fmla="*/ 317 h 3457"/>
                <a:gd name="T50" fmla="*/ 1346 w 3735"/>
                <a:gd name="T51" fmla="*/ 482 h 3457"/>
                <a:gd name="T52" fmla="*/ 1442 w 3735"/>
                <a:gd name="T53" fmla="*/ 620 h 3457"/>
                <a:gd name="T54" fmla="*/ 1614 w 3735"/>
                <a:gd name="T55" fmla="*/ 635 h 3457"/>
                <a:gd name="T56" fmla="*/ 1732 w 3735"/>
                <a:gd name="T57" fmla="*/ 516 h 3457"/>
                <a:gd name="T58" fmla="*/ 1717 w 3735"/>
                <a:gd name="T59" fmla="*/ 345 h 3457"/>
                <a:gd name="T60" fmla="*/ 1580 w 3735"/>
                <a:gd name="T61" fmla="*/ 249 h 3457"/>
                <a:gd name="T62" fmla="*/ 1699 w 3735"/>
                <a:gd name="T63" fmla="*/ 28 h 3457"/>
                <a:gd name="T64" fmla="*/ 1904 w 3735"/>
                <a:gd name="T65" fmla="*/ 105 h 3457"/>
                <a:gd name="T66" fmla="*/ 2137 w 3735"/>
                <a:gd name="T67" fmla="*/ 4 h 3457"/>
                <a:gd name="T68" fmla="*/ 2401 w 3735"/>
                <a:gd name="T69" fmla="*/ 53 h 3457"/>
                <a:gd name="T70" fmla="*/ 2585 w 3735"/>
                <a:gd name="T71" fmla="*/ 237 h 3457"/>
                <a:gd name="T72" fmla="*/ 2634 w 3735"/>
                <a:gd name="T73" fmla="*/ 498 h 3457"/>
                <a:gd name="T74" fmla="*/ 2540 w 3735"/>
                <a:gd name="T75" fmla="*/ 723 h 3457"/>
                <a:gd name="T76" fmla="*/ 2870 w 3735"/>
                <a:gd name="T77" fmla="*/ 938 h 3457"/>
                <a:gd name="T78" fmla="*/ 3262 w 3735"/>
                <a:gd name="T79" fmla="*/ 1272 h 3457"/>
                <a:gd name="T80" fmla="*/ 3551 w 3735"/>
                <a:gd name="T81" fmla="*/ 1705 h 3457"/>
                <a:gd name="T82" fmla="*/ 3709 w 3735"/>
                <a:gd name="T83" fmla="*/ 2199 h 3457"/>
                <a:gd name="T84" fmla="*/ 3731 w 3735"/>
                <a:gd name="T85" fmla="*/ 2760 h 3457"/>
                <a:gd name="T86" fmla="*/ 3617 w 3735"/>
                <a:gd name="T87" fmla="*/ 3095 h 3457"/>
                <a:gd name="T88" fmla="*/ 3373 w 3735"/>
                <a:gd name="T89" fmla="*/ 3339 h 3457"/>
                <a:gd name="T90" fmla="*/ 3037 w 3735"/>
                <a:gd name="T91" fmla="*/ 3453 h 3457"/>
                <a:gd name="T92" fmla="*/ 555 w 3735"/>
                <a:gd name="T93" fmla="*/ 3426 h 3457"/>
                <a:gd name="T94" fmla="*/ 251 w 3735"/>
                <a:gd name="T95" fmla="*/ 3254 h 3457"/>
                <a:gd name="T96" fmla="*/ 54 w 3735"/>
                <a:gd name="T97" fmla="*/ 2969 h 3457"/>
                <a:gd name="T98" fmla="*/ 0 w 3735"/>
                <a:gd name="T99" fmla="*/ 2514 h 3457"/>
                <a:gd name="T100" fmla="*/ 72 w 3735"/>
                <a:gd name="T101" fmla="*/ 1995 h 3457"/>
                <a:gd name="T102" fmla="*/ 284 w 3735"/>
                <a:gd name="T103" fmla="*/ 1523 h 3457"/>
                <a:gd name="T104" fmla="*/ 622 w 3735"/>
                <a:gd name="T105" fmla="*/ 1124 h 3457"/>
                <a:gd name="T106" fmla="*/ 1042 w 3735"/>
                <a:gd name="T107" fmla="*/ 839 h 3457"/>
                <a:gd name="T108" fmla="*/ 1142 w 3735"/>
                <a:gd name="T109" fmla="*/ 642 h 3457"/>
                <a:gd name="T110" fmla="*/ 1102 w 3735"/>
                <a:gd name="T111" fmla="*/ 390 h 3457"/>
                <a:gd name="T112" fmla="*/ 1210 w 3735"/>
                <a:gd name="T113" fmla="*/ 151 h 3457"/>
                <a:gd name="T114" fmla="*/ 1434 w 3735"/>
                <a:gd name="T115" fmla="*/ 14 h 3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35" h="3457">
                  <a:moveTo>
                    <a:pt x="1867" y="893"/>
                  </a:moveTo>
                  <a:lnTo>
                    <a:pt x="1762" y="896"/>
                  </a:lnTo>
                  <a:lnTo>
                    <a:pt x="1656" y="906"/>
                  </a:lnTo>
                  <a:lnTo>
                    <a:pt x="1553" y="923"/>
                  </a:lnTo>
                  <a:lnTo>
                    <a:pt x="1454" y="946"/>
                  </a:lnTo>
                  <a:lnTo>
                    <a:pt x="1355" y="975"/>
                  </a:lnTo>
                  <a:lnTo>
                    <a:pt x="1260" y="1011"/>
                  </a:lnTo>
                  <a:lnTo>
                    <a:pt x="1167" y="1051"/>
                  </a:lnTo>
                  <a:lnTo>
                    <a:pt x="1078" y="1098"/>
                  </a:lnTo>
                  <a:lnTo>
                    <a:pt x="993" y="1149"/>
                  </a:lnTo>
                  <a:lnTo>
                    <a:pt x="910" y="1205"/>
                  </a:lnTo>
                  <a:lnTo>
                    <a:pt x="831" y="1267"/>
                  </a:lnTo>
                  <a:lnTo>
                    <a:pt x="756" y="1333"/>
                  </a:lnTo>
                  <a:lnTo>
                    <a:pt x="686" y="1403"/>
                  </a:lnTo>
                  <a:lnTo>
                    <a:pt x="620" y="1478"/>
                  </a:lnTo>
                  <a:lnTo>
                    <a:pt x="558" y="1557"/>
                  </a:lnTo>
                  <a:lnTo>
                    <a:pt x="502" y="1640"/>
                  </a:lnTo>
                  <a:lnTo>
                    <a:pt x="451" y="1726"/>
                  </a:lnTo>
                  <a:lnTo>
                    <a:pt x="404" y="1815"/>
                  </a:lnTo>
                  <a:lnTo>
                    <a:pt x="363" y="1907"/>
                  </a:lnTo>
                  <a:lnTo>
                    <a:pt x="328" y="2002"/>
                  </a:lnTo>
                  <a:lnTo>
                    <a:pt x="299" y="2100"/>
                  </a:lnTo>
                  <a:lnTo>
                    <a:pt x="275" y="2201"/>
                  </a:lnTo>
                  <a:lnTo>
                    <a:pt x="258" y="2303"/>
                  </a:lnTo>
                  <a:lnTo>
                    <a:pt x="248" y="2408"/>
                  </a:lnTo>
                  <a:lnTo>
                    <a:pt x="245" y="2514"/>
                  </a:lnTo>
                  <a:lnTo>
                    <a:pt x="245" y="2686"/>
                  </a:lnTo>
                  <a:lnTo>
                    <a:pt x="249" y="2747"/>
                  </a:lnTo>
                  <a:lnTo>
                    <a:pt x="259" y="2806"/>
                  </a:lnTo>
                  <a:lnTo>
                    <a:pt x="276" y="2863"/>
                  </a:lnTo>
                  <a:lnTo>
                    <a:pt x="299" y="2917"/>
                  </a:lnTo>
                  <a:lnTo>
                    <a:pt x="327" y="2968"/>
                  </a:lnTo>
                  <a:lnTo>
                    <a:pt x="361" y="3014"/>
                  </a:lnTo>
                  <a:lnTo>
                    <a:pt x="400" y="3057"/>
                  </a:lnTo>
                  <a:lnTo>
                    <a:pt x="443" y="3096"/>
                  </a:lnTo>
                  <a:lnTo>
                    <a:pt x="489" y="3130"/>
                  </a:lnTo>
                  <a:lnTo>
                    <a:pt x="540" y="3158"/>
                  </a:lnTo>
                  <a:lnTo>
                    <a:pt x="594" y="3181"/>
                  </a:lnTo>
                  <a:lnTo>
                    <a:pt x="651" y="3198"/>
                  </a:lnTo>
                  <a:lnTo>
                    <a:pt x="710" y="3208"/>
                  </a:lnTo>
                  <a:lnTo>
                    <a:pt x="771" y="3211"/>
                  </a:lnTo>
                  <a:lnTo>
                    <a:pt x="2964" y="3211"/>
                  </a:lnTo>
                  <a:lnTo>
                    <a:pt x="3025" y="3208"/>
                  </a:lnTo>
                  <a:lnTo>
                    <a:pt x="3084" y="3198"/>
                  </a:lnTo>
                  <a:lnTo>
                    <a:pt x="3142" y="3181"/>
                  </a:lnTo>
                  <a:lnTo>
                    <a:pt x="3195" y="3158"/>
                  </a:lnTo>
                  <a:lnTo>
                    <a:pt x="3246" y="3130"/>
                  </a:lnTo>
                  <a:lnTo>
                    <a:pt x="3293" y="3096"/>
                  </a:lnTo>
                  <a:lnTo>
                    <a:pt x="3335" y="3057"/>
                  </a:lnTo>
                  <a:lnTo>
                    <a:pt x="3375" y="3014"/>
                  </a:lnTo>
                  <a:lnTo>
                    <a:pt x="3408" y="2968"/>
                  </a:lnTo>
                  <a:lnTo>
                    <a:pt x="3436" y="2917"/>
                  </a:lnTo>
                  <a:lnTo>
                    <a:pt x="3460" y="2863"/>
                  </a:lnTo>
                  <a:lnTo>
                    <a:pt x="3476" y="2806"/>
                  </a:lnTo>
                  <a:lnTo>
                    <a:pt x="3487" y="2747"/>
                  </a:lnTo>
                  <a:lnTo>
                    <a:pt x="3490" y="2686"/>
                  </a:lnTo>
                  <a:lnTo>
                    <a:pt x="3490" y="2514"/>
                  </a:lnTo>
                  <a:lnTo>
                    <a:pt x="3487" y="2408"/>
                  </a:lnTo>
                  <a:lnTo>
                    <a:pt x="3477" y="2303"/>
                  </a:lnTo>
                  <a:lnTo>
                    <a:pt x="3460" y="2201"/>
                  </a:lnTo>
                  <a:lnTo>
                    <a:pt x="3436" y="2100"/>
                  </a:lnTo>
                  <a:lnTo>
                    <a:pt x="3408" y="2002"/>
                  </a:lnTo>
                  <a:lnTo>
                    <a:pt x="3373" y="1907"/>
                  </a:lnTo>
                  <a:lnTo>
                    <a:pt x="3331" y="1815"/>
                  </a:lnTo>
                  <a:lnTo>
                    <a:pt x="3285" y="1726"/>
                  </a:lnTo>
                  <a:lnTo>
                    <a:pt x="3233" y="1640"/>
                  </a:lnTo>
                  <a:lnTo>
                    <a:pt x="3177" y="1557"/>
                  </a:lnTo>
                  <a:lnTo>
                    <a:pt x="3116" y="1478"/>
                  </a:lnTo>
                  <a:lnTo>
                    <a:pt x="3049" y="1403"/>
                  </a:lnTo>
                  <a:lnTo>
                    <a:pt x="2979" y="1333"/>
                  </a:lnTo>
                  <a:lnTo>
                    <a:pt x="2904" y="1267"/>
                  </a:lnTo>
                  <a:lnTo>
                    <a:pt x="2825" y="1205"/>
                  </a:lnTo>
                  <a:lnTo>
                    <a:pt x="2743" y="1149"/>
                  </a:lnTo>
                  <a:lnTo>
                    <a:pt x="2657" y="1098"/>
                  </a:lnTo>
                  <a:lnTo>
                    <a:pt x="2568" y="1051"/>
                  </a:lnTo>
                  <a:lnTo>
                    <a:pt x="2475" y="1011"/>
                  </a:lnTo>
                  <a:lnTo>
                    <a:pt x="2380" y="975"/>
                  </a:lnTo>
                  <a:lnTo>
                    <a:pt x="2282" y="946"/>
                  </a:lnTo>
                  <a:lnTo>
                    <a:pt x="2182" y="923"/>
                  </a:lnTo>
                  <a:lnTo>
                    <a:pt x="2079" y="906"/>
                  </a:lnTo>
                  <a:lnTo>
                    <a:pt x="1974" y="896"/>
                  </a:lnTo>
                  <a:lnTo>
                    <a:pt x="1867" y="893"/>
                  </a:lnTo>
                  <a:close/>
                  <a:moveTo>
                    <a:pt x="2192" y="246"/>
                  </a:moveTo>
                  <a:lnTo>
                    <a:pt x="2156" y="249"/>
                  </a:lnTo>
                  <a:lnTo>
                    <a:pt x="2122" y="258"/>
                  </a:lnTo>
                  <a:lnTo>
                    <a:pt x="2090" y="273"/>
                  </a:lnTo>
                  <a:lnTo>
                    <a:pt x="2062" y="293"/>
                  </a:lnTo>
                  <a:lnTo>
                    <a:pt x="2038" y="317"/>
                  </a:lnTo>
                  <a:lnTo>
                    <a:pt x="2017" y="345"/>
                  </a:lnTo>
                  <a:lnTo>
                    <a:pt x="2003" y="376"/>
                  </a:lnTo>
                  <a:lnTo>
                    <a:pt x="1994" y="411"/>
                  </a:lnTo>
                  <a:lnTo>
                    <a:pt x="1990" y="446"/>
                  </a:lnTo>
                  <a:lnTo>
                    <a:pt x="1994" y="482"/>
                  </a:lnTo>
                  <a:lnTo>
                    <a:pt x="2003" y="516"/>
                  </a:lnTo>
                  <a:lnTo>
                    <a:pt x="2017" y="548"/>
                  </a:lnTo>
                  <a:lnTo>
                    <a:pt x="2038" y="576"/>
                  </a:lnTo>
                  <a:lnTo>
                    <a:pt x="2062" y="600"/>
                  </a:lnTo>
                  <a:lnTo>
                    <a:pt x="2090" y="620"/>
                  </a:lnTo>
                  <a:lnTo>
                    <a:pt x="2122" y="635"/>
                  </a:lnTo>
                  <a:lnTo>
                    <a:pt x="2156" y="644"/>
                  </a:lnTo>
                  <a:lnTo>
                    <a:pt x="2192" y="647"/>
                  </a:lnTo>
                  <a:lnTo>
                    <a:pt x="2227" y="644"/>
                  </a:lnTo>
                  <a:lnTo>
                    <a:pt x="2262" y="635"/>
                  </a:lnTo>
                  <a:lnTo>
                    <a:pt x="2293" y="620"/>
                  </a:lnTo>
                  <a:lnTo>
                    <a:pt x="2321" y="600"/>
                  </a:lnTo>
                  <a:lnTo>
                    <a:pt x="2345" y="576"/>
                  </a:lnTo>
                  <a:lnTo>
                    <a:pt x="2365" y="548"/>
                  </a:lnTo>
                  <a:lnTo>
                    <a:pt x="2380" y="516"/>
                  </a:lnTo>
                  <a:lnTo>
                    <a:pt x="2389" y="482"/>
                  </a:lnTo>
                  <a:lnTo>
                    <a:pt x="2392" y="446"/>
                  </a:lnTo>
                  <a:lnTo>
                    <a:pt x="2389" y="411"/>
                  </a:lnTo>
                  <a:lnTo>
                    <a:pt x="2380" y="376"/>
                  </a:lnTo>
                  <a:lnTo>
                    <a:pt x="2365" y="345"/>
                  </a:lnTo>
                  <a:lnTo>
                    <a:pt x="2346" y="317"/>
                  </a:lnTo>
                  <a:lnTo>
                    <a:pt x="2321" y="293"/>
                  </a:lnTo>
                  <a:lnTo>
                    <a:pt x="2293" y="273"/>
                  </a:lnTo>
                  <a:lnTo>
                    <a:pt x="2262" y="258"/>
                  </a:lnTo>
                  <a:lnTo>
                    <a:pt x="2227" y="249"/>
                  </a:lnTo>
                  <a:lnTo>
                    <a:pt x="2192" y="246"/>
                  </a:lnTo>
                  <a:close/>
                  <a:moveTo>
                    <a:pt x="1544" y="246"/>
                  </a:moveTo>
                  <a:lnTo>
                    <a:pt x="1508" y="249"/>
                  </a:lnTo>
                  <a:lnTo>
                    <a:pt x="1474" y="258"/>
                  </a:lnTo>
                  <a:lnTo>
                    <a:pt x="1442" y="273"/>
                  </a:lnTo>
                  <a:lnTo>
                    <a:pt x="1414" y="293"/>
                  </a:lnTo>
                  <a:lnTo>
                    <a:pt x="1390" y="317"/>
                  </a:lnTo>
                  <a:lnTo>
                    <a:pt x="1370" y="345"/>
                  </a:lnTo>
                  <a:lnTo>
                    <a:pt x="1355" y="376"/>
                  </a:lnTo>
                  <a:lnTo>
                    <a:pt x="1346" y="411"/>
                  </a:lnTo>
                  <a:lnTo>
                    <a:pt x="1343" y="446"/>
                  </a:lnTo>
                  <a:lnTo>
                    <a:pt x="1346" y="482"/>
                  </a:lnTo>
                  <a:lnTo>
                    <a:pt x="1355" y="516"/>
                  </a:lnTo>
                  <a:lnTo>
                    <a:pt x="1370" y="548"/>
                  </a:lnTo>
                  <a:lnTo>
                    <a:pt x="1390" y="576"/>
                  </a:lnTo>
                  <a:lnTo>
                    <a:pt x="1414" y="600"/>
                  </a:lnTo>
                  <a:lnTo>
                    <a:pt x="1442" y="620"/>
                  </a:lnTo>
                  <a:lnTo>
                    <a:pt x="1474" y="635"/>
                  </a:lnTo>
                  <a:lnTo>
                    <a:pt x="1508" y="644"/>
                  </a:lnTo>
                  <a:lnTo>
                    <a:pt x="1544" y="647"/>
                  </a:lnTo>
                  <a:lnTo>
                    <a:pt x="1580" y="644"/>
                  </a:lnTo>
                  <a:lnTo>
                    <a:pt x="1614" y="635"/>
                  </a:lnTo>
                  <a:lnTo>
                    <a:pt x="1645" y="620"/>
                  </a:lnTo>
                  <a:lnTo>
                    <a:pt x="1673" y="600"/>
                  </a:lnTo>
                  <a:lnTo>
                    <a:pt x="1698" y="576"/>
                  </a:lnTo>
                  <a:lnTo>
                    <a:pt x="1717" y="548"/>
                  </a:lnTo>
                  <a:lnTo>
                    <a:pt x="1732" y="516"/>
                  </a:lnTo>
                  <a:lnTo>
                    <a:pt x="1742" y="482"/>
                  </a:lnTo>
                  <a:lnTo>
                    <a:pt x="1745" y="446"/>
                  </a:lnTo>
                  <a:lnTo>
                    <a:pt x="1742" y="411"/>
                  </a:lnTo>
                  <a:lnTo>
                    <a:pt x="1732" y="376"/>
                  </a:lnTo>
                  <a:lnTo>
                    <a:pt x="1717" y="345"/>
                  </a:lnTo>
                  <a:lnTo>
                    <a:pt x="1698" y="317"/>
                  </a:lnTo>
                  <a:lnTo>
                    <a:pt x="1673" y="293"/>
                  </a:lnTo>
                  <a:lnTo>
                    <a:pt x="1645" y="273"/>
                  </a:lnTo>
                  <a:lnTo>
                    <a:pt x="1614" y="258"/>
                  </a:lnTo>
                  <a:lnTo>
                    <a:pt x="1580" y="249"/>
                  </a:lnTo>
                  <a:lnTo>
                    <a:pt x="1544" y="246"/>
                  </a:lnTo>
                  <a:close/>
                  <a:moveTo>
                    <a:pt x="1544" y="0"/>
                  </a:moveTo>
                  <a:lnTo>
                    <a:pt x="1597" y="4"/>
                  </a:lnTo>
                  <a:lnTo>
                    <a:pt x="1650" y="13"/>
                  </a:lnTo>
                  <a:lnTo>
                    <a:pt x="1699" y="28"/>
                  </a:lnTo>
                  <a:lnTo>
                    <a:pt x="1746" y="49"/>
                  </a:lnTo>
                  <a:lnTo>
                    <a:pt x="1790" y="75"/>
                  </a:lnTo>
                  <a:lnTo>
                    <a:pt x="1831" y="105"/>
                  </a:lnTo>
                  <a:lnTo>
                    <a:pt x="1867" y="140"/>
                  </a:lnTo>
                  <a:lnTo>
                    <a:pt x="1904" y="105"/>
                  </a:lnTo>
                  <a:lnTo>
                    <a:pt x="1945" y="75"/>
                  </a:lnTo>
                  <a:lnTo>
                    <a:pt x="1989" y="49"/>
                  </a:lnTo>
                  <a:lnTo>
                    <a:pt x="2036" y="28"/>
                  </a:lnTo>
                  <a:lnTo>
                    <a:pt x="2085" y="13"/>
                  </a:lnTo>
                  <a:lnTo>
                    <a:pt x="2137" y="4"/>
                  </a:lnTo>
                  <a:lnTo>
                    <a:pt x="2192" y="0"/>
                  </a:lnTo>
                  <a:lnTo>
                    <a:pt x="2247" y="4"/>
                  </a:lnTo>
                  <a:lnTo>
                    <a:pt x="2302" y="14"/>
                  </a:lnTo>
                  <a:lnTo>
                    <a:pt x="2353" y="31"/>
                  </a:lnTo>
                  <a:lnTo>
                    <a:pt x="2401" y="53"/>
                  </a:lnTo>
                  <a:lnTo>
                    <a:pt x="2447" y="80"/>
                  </a:lnTo>
                  <a:lnTo>
                    <a:pt x="2487" y="113"/>
                  </a:lnTo>
                  <a:lnTo>
                    <a:pt x="2525" y="151"/>
                  </a:lnTo>
                  <a:lnTo>
                    <a:pt x="2557" y="191"/>
                  </a:lnTo>
                  <a:lnTo>
                    <a:pt x="2585" y="237"/>
                  </a:lnTo>
                  <a:lnTo>
                    <a:pt x="2607" y="285"/>
                  </a:lnTo>
                  <a:lnTo>
                    <a:pt x="2624" y="336"/>
                  </a:lnTo>
                  <a:lnTo>
                    <a:pt x="2634" y="390"/>
                  </a:lnTo>
                  <a:lnTo>
                    <a:pt x="2638" y="446"/>
                  </a:lnTo>
                  <a:lnTo>
                    <a:pt x="2634" y="498"/>
                  </a:lnTo>
                  <a:lnTo>
                    <a:pt x="2625" y="548"/>
                  </a:lnTo>
                  <a:lnTo>
                    <a:pt x="2612" y="595"/>
                  </a:lnTo>
                  <a:lnTo>
                    <a:pt x="2593" y="642"/>
                  </a:lnTo>
                  <a:lnTo>
                    <a:pt x="2569" y="684"/>
                  </a:lnTo>
                  <a:lnTo>
                    <a:pt x="2540" y="723"/>
                  </a:lnTo>
                  <a:lnTo>
                    <a:pt x="2509" y="760"/>
                  </a:lnTo>
                  <a:lnTo>
                    <a:pt x="2602" y="797"/>
                  </a:lnTo>
                  <a:lnTo>
                    <a:pt x="2693" y="839"/>
                  </a:lnTo>
                  <a:lnTo>
                    <a:pt x="2783" y="886"/>
                  </a:lnTo>
                  <a:lnTo>
                    <a:pt x="2870" y="938"/>
                  </a:lnTo>
                  <a:lnTo>
                    <a:pt x="2954" y="995"/>
                  </a:lnTo>
                  <a:lnTo>
                    <a:pt x="3035" y="1057"/>
                  </a:lnTo>
                  <a:lnTo>
                    <a:pt x="3113" y="1124"/>
                  </a:lnTo>
                  <a:lnTo>
                    <a:pt x="3188" y="1194"/>
                  </a:lnTo>
                  <a:lnTo>
                    <a:pt x="3262" y="1272"/>
                  </a:lnTo>
                  <a:lnTo>
                    <a:pt x="3330" y="1352"/>
                  </a:lnTo>
                  <a:lnTo>
                    <a:pt x="3393" y="1436"/>
                  </a:lnTo>
                  <a:lnTo>
                    <a:pt x="3451" y="1523"/>
                  </a:lnTo>
                  <a:lnTo>
                    <a:pt x="3504" y="1612"/>
                  </a:lnTo>
                  <a:lnTo>
                    <a:pt x="3551" y="1705"/>
                  </a:lnTo>
                  <a:lnTo>
                    <a:pt x="3593" y="1799"/>
                  </a:lnTo>
                  <a:lnTo>
                    <a:pt x="3631" y="1896"/>
                  </a:lnTo>
                  <a:lnTo>
                    <a:pt x="3662" y="1995"/>
                  </a:lnTo>
                  <a:lnTo>
                    <a:pt x="3688" y="2096"/>
                  </a:lnTo>
                  <a:lnTo>
                    <a:pt x="3709" y="2199"/>
                  </a:lnTo>
                  <a:lnTo>
                    <a:pt x="3724" y="2303"/>
                  </a:lnTo>
                  <a:lnTo>
                    <a:pt x="3733" y="2408"/>
                  </a:lnTo>
                  <a:lnTo>
                    <a:pt x="3735" y="2514"/>
                  </a:lnTo>
                  <a:lnTo>
                    <a:pt x="3735" y="2686"/>
                  </a:lnTo>
                  <a:lnTo>
                    <a:pt x="3731" y="2760"/>
                  </a:lnTo>
                  <a:lnTo>
                    <a:pt x="3721" y="2832"/>
                  </a:lnTo>
                  <a:lnTo>
                    <a:pt x="3704" y="2902"/>
                  </a:lnTo>
                  <a:lnTo>
                    <a:pt x="3682" y="2969"/>
                  </a:lnTo>
                  <a:lnTo>
                    <a:pt x="3652" y="3034"/>
                  </a:lnTo>
                  <a:lnTo>
                    <a:pt x="3617" y="3095"/>
                  </a:lnTo>
                  <a:lnTo>
                    <a:pt x="3578" y="3151"/>
                  </a:lnTo>
                  <a:lnTo>
                    <a:pt x="3533" y="3206"/>
                  </a:lnTo>
                  <a:lnTo>
                    <a:pt x="3484" y="3254"/>
                  </a:lnTo>
                  <a:lnTo>
                    <a:pt x="3430" y="3300"/>
                  </a:lnTo>
                  <a:lnTo>
                    <a:pt x="3373" y="3339"/>
                  </a:lnTo>
                  <a:lnTo>
                    <a:pt x="3311" y="3373"/>
                  </a:lnTo>
                  <a:lnTo>
                    <a:pt x="3247" y="3403"/>
                  </a:lnTo>
                  <a:lnTo>
                    <a:pt x="3180" y="3426"/>
                  </a:lnTo>
                  <a:lnTo>
                    <a:pt x="3110" y="3442"/>
                  </a:lnTo>
                  <a:lnTo>
                    <a:pt x="3037" y="3453"/>
                  </a:lnTo>
                  <a:lnTo>
                    <a:pt x="2964" y="3457"/>
                  </a:lnTo>
                  <a:lnTo>
                    <a:pt x="771" y="3457"/>
                  </a:lnTo>
                  <a:lnTo>
                    <a:pt x="697" y="3453"/>
                  </a:lnTo>
                  <a:lnTo>
                    <a:pt x="625" y="3442"/>
                  </a:lnTo>
                  <a:lnTo>
                    <a:pt x="555" y="3426"/>
                  </a:lnTo>
                  <a:lnTo>
                    <a:pt x="488" y="3403"/>
                  </a:lnTo>
                  <a:lnTo>
                    <a:pt x="423" y="3373"/>
                  </a:lnTo>
                  <a:lnTo>
                    <a:pt x="362" y="3339"/>
                  </a:lnTo>
                  <a:lnTo>
                    <a:pt x="305" y="3300"/>
                  </a:lnTo>
                  <a:lnTo>
                    <a:pt x="251" y="3254"/>
                  </a:lnTo>
                  <a:lnTo>
                    <a:pt x="202" y="3206"/>
                  </a:lnTo>
                  <a:lnTo>
                    <a:pt x="157" y="3151"/>
                  </a:lnTo>
                  <a:lnTo>
                    <a:pt x="118" y="3095"/>
                  </a:lnTo>
                  <a:lnTo>
                    <a:pt x="83" y="3034"/>
                  </a:lnTo>
                  <a:lnTo>
                    <a:pt x="54" y="2969"/>
                  </a:lnTo>
                  <a:lnTo>
                    <a:pt x="31" y="2902"/>
                  </a:lnTo>
                  <a:lnTo>
                    <a:pt x="14" y="2832"/>
                  </a:lnTo>
                  <a:lnTo>
                    <a:pt x="3" y="2760"/>
                  </a:lnTo>
                  <a:lnTo>
                    <a:pt x="0" y="2686"/>
                  </a:lnTo>
                  <a:lnTo>
                    <a:pt x="0" y="2514"/>
                  </a:lnTo>
                  <a:lnTo>
                    <a:pt x="3" y="2408"/>
                  </a:lnTo>
                  <a:lnTo>
                    <a:pt x="11" y="2303"/>
                  </a:lnTo>
                  <a:lnTo>
                    <a:pt x="26" y="2199"/>
                  </a:lnTo>
                  <a:lnTo>
                    <a:pt x="46" y="2096"/>
                  </a:lnTo>
                  <a:lnTo>
                    <a:pt x="72" y="1995"/>
                  </a:lnTo>
                  <a:lnTo>
                    <a:pt x="104" y="1896"/>
                  </a:lnTo>
                  <a:lnTo>
                    <a:pt x="142" y="1799"/>
                  </a:lnTo>
                  <a:lnTo>
                    <a:pt x="183" y="1705"/>
                  </a:lnTo>
                  <a:lnTo>
                    <a:pt x="231" y="1612"/>
                  </a:lnTo>
                  <a:lnTo>
                    <a:pt x="284" y="1523"/>
                  </a:lnTo>
                  <a:lnTo>
                    <a:pt x="342" y="1436"/>
                  </a:lnTo>
                  <a:lnTo>
                    <a:pt x="405" y="1352"/>
                  </a:lnTo>
                  <a:lnTo>
                    <a:pt x="474" y="1272"/>
                  </a:lnTo>
                  <a:lnTo>
                    <a:pt x="547" y="1194"/>
                  </a:lnTo>
                  <a:lnTo>
                    <a:pt x="622" y="1124"/>
                  </a:lnTo>
                  <a:lnTo>
                    <a:pt x="701" y="1057"/>
                  </a:lnTo>
                  <a:lnTo>
                    <a:pt x="781" y="995"/>
                  </a:lnTo>
                  <a:lnTo>
                    <a:pt x="866" y="938"/>
                  </a:lnTo>
                  <a:lnTo>
                    <a:pt x="952" y="886"/>
                  </a:lnTo>
                  <a:lnTo>
                    <a:pt x="1042" y="839"/>
                  </a:lnTo>
                  <a:lnTo>
                    <a:pt x="1133" y="797"/>
                  </a:lnTo>
                  <a:lnTo>
                    <a:pt x="1227" y="760"/>
                  </a:lnTo>
                  <a:lnTo>
                    <a:pt x="1194" y="723"/>
                  </a:lnTo>
                  <a:lnTo>
                    <a:pt x="1166" y="684"/>
                  </a:lnTo>
                  <a:lnTo>
                    <a:pt x="1142" y="642"/>
                  </a:lnTo>
                  <a:lnTo>
                    <a:pt x="1123" y="595"/>
                  </a:lnTo>
                  <a:lnTo>
                    <a:pt x="1109" y="548"/>
                  </a:lnTo>
                  <a:lnTo>
                    <a:pt x="1100" y="498"/>
                  </a:lnTo>
                  <a:lnTo>
                    <a:pt x="1097" y="446"/>
                  </a:lnTo>
                  <a:lnTo>
                    <a:pt x="1102" y="390"/>
                  </a:lnTo>
                  <a:lnTo>
                    <a:pt x="1112" y="337"/>
                  </a:lnTo>
                  <a:lnTo>
                    <a:pt x="1128" y="285"/>
                  </a:lnTo>
                  <a:lnTo>
                    <a:pt x="1150" y="237"/>
                  </a:lnTo>
                  <a:lnTo>
                    <a:pt x="1177" y="191"/>
                  </a:lnTo>
                  <a:lnTo>
                    <a:pt x="1210" y="151"/>
                  </a:lnTo>
                  <a:lnTo>
                    <a:pt x="1248" y="113"/>
                  </a:lnTo>
                  <a:lnTo>
                    <a:pt x="1289" y="80"/>
                  </a:lnTo>
                  <a:lnTo>
                    <a:pt x="1334" y="53"/>
                  </a:lnTo>
                  <a:lnTo>
                    <a:pt x="1382" y="31"/>
                  </a:lnTo>
                  <a:lnTo>
                    <a:pt x="1434" y="14"/>
                  </a:lnTo>
                  <a:lnTo>
                    <a:pt x="1488" y="4"/>
                  </a:lnTo>
                  <a:lnTo>
                    <a:pt x="1544" y="0"/>
                  </a:lnTo>
                  <a:close/>
                </a:path>
              </a:pathLst>
            </a:custGeom>
            <a:grpFill/>
            <a:ln w="0">
              <a:noFill/>
              <a:prstDash val="solid"/>
              <a:round/>
            </a:ln>
          </p:spPr>
          <p:txBody>
            <a:bodyPr vert="horz" wrap="square" lIns="91440" tIns="45720" rIns="91440" bIns="45720" numCol="1" anchor="t" anchorCtr="0" compatLnSpc="1"/>
            <a:p>
              <a:endParaRPr lang="en-US"/>
            </a:p>
          </p:txBody>
        </p:sp>
        <p:sp>
          <p:nvSpPr>
            <p:cNvPr id="263" name="Freeform 67"/>
            <p:cNvSpPr>
              <a:spLocks noEditPoints="1"/>
            </p:cNvSpPr>
            <p:nvPr/>
          </p:nvSpPr>
          <p:spPr bwMode="auto">
            <a:xfrm>
              <a:off x="2572" y="2666"/>
              <a:ext cx="351" cy="747"/>
            </a:xfrm>
            <a:custGeom>
              <a:avLst/>
              <a:gdLst>
                <a:gd name="T0" fmla="*/ 463 w 703"/>
                <a:gd name="T1" fmla="*/ 1168 h 1492"/>
                <a:gd name="T2" fmla="*/ 526 w 703"/>
                <a:gd name="T3" fmla="*/ 1086 h 1492"/>
                <a:gd name="T4" fmla="*/ 537 w 703"/>
                <a:gd name="T5" fmla="*/ 980 h 1492"/>
                <a:gd name="T6" fmla="*/ 489 w 703"/>
                <a:gd name="T7" fmla="*/ 887 h 1492"/>
                <a:gd name="T8" fmla="*/ 269 w 703"/>
                <a:gd name="T9" fmla="*/ 306 h 1492"/>
                <a:gd name="T10" fmla="*/ 194 w 703"/>
                <a:gd name="T11" fmla="*/ 376 h 1492"/>
                <a:gd name="T12" fmla="*/ 163 w 703"/>
                <a:gd name="T13" fmla="*/ 476 h 1492"/>
                <a:gd name="T14" fmla="*/ 194 w 703"/>
                <a:gd name="T15" fmla="*/ 578 h 1492"/>
                <a:gd name="T16" fmla="*/ 269 w 703"/>
                <a:gd name="T17" fmla="*/ 646 h 1492"/>
                <a:gd name="T18" fmla="*/ 374 w 703"/>
                <a:gd name="T19" fmla="*/ 3 h 1492"/>
                <a:gd name="T20" fmla="*/ 422 w 703"/>
                <a:gd name="T21" fmla="*/ 41 h 1492"/>
                <a:gd name="T22" fmla="*/ 434 w 703"/>
                <a:gd name="T23" fmla="*/ 135 h 1492"/>
                <a:gd name="T24" fmla="*/ 559 w 703"/>
                <a:gd name="T25" fmla="*/ 193 h 1492"/>
                <a:gd name="T26" fmla="*/ 652 w 703"/>
                <a:gd name="T27" fmla="*/ 295 h 1492"/>
                <a:gd name="T28" fmla="*/ 700 w 703"/>
                <a:gd name="T29" fmla="*/ 428 h 1492"/>
                <a:gd name="T30" fmla="*/ 692 w 703"/>
                <a:gd name="T31" fmla="*/ 518 h 1492"/>
                <a:gd name="T32" fmla="*/ 643 w 703"/>
                <a:gd name="T33" fmla="*/ 555 h 1492"/>
                <a:gd name="T34" fmla="*/ 581 w 703"/>
                <a:gd name="T35" fmla="*/ 546 h 1492"/>
                <a:gd name="T36" fmla="*/ 542 w 703"/>
                <a:gd name="T37" fmla="*/ 498 h 1492"/>
                <a:gd name="T38" fmla="*/ 526 w 703"/>
                <a:gd name="T39" fmla="*/ 406 h 1492"/>
                <a:gd name="T40" fmla="*/ 463 w 703"/>
                <a:gd name="T41" fmla="*/ 325 h 1492"/>
                <a:gd name="T42" fmla="*/ 479 w 703"/>
                <a:gd name="T43" fmla="*/ 688 h 1492"/>
                <a:gd name="T44" fmla="*/ 595 w 703"/>
                <a:gd name="T45" fmla="*/ 762 h 1492"/>
                <a:gd name="T46" fmla="*/ 674 w 703"/>
                <a:gd name="T47" fmla="*/ 876 h 1492"/>
                <a:gd name="T48" fmla="*/ 703 w 703"/>
                <a:gd name="T49" fmla="*/ 1016 h 1492"/>
                <a:gd name="T50" fmla="*/ 674 w 703"/>
                <a:gd name="T51" fmla="*/ 1155 h 1492"/>
                <a:gd name="T52" fmla="*/ 595 w 703"/>
                <a:gd name="T53" fmla="*/ 1268 h 1492"/>
                <a:gd name="T54" fmla="*/ 479 w 703"/>
                <a:gd name="T55" fmla="*/ 1343 h 1492"/>
                <a:gd name="T56" fmla="*/ 430 w 703"/>
                <a:gd name="T57" fmla="*/ 1432 h 1492"/>
                <a:gd name="T58" fmla="*/ 393 w 703"/>
                <a:gd name="T59" fmla="*/ 1481 h 1492"/>
                <a:gd name="T60" fmla="*/ 329 w 703"/>
                <a:gd name="T61" fmla="*/ 1489 h 1492"/>
                <a:gd name="T62" fmla="*/ 281 w 703"/>
                <a:gd name="T63" fmla="*/ 1452 h 1492"/>
                <a:gd name="T64" fmla="*/ 269 w 703"/>
                <a:gd name="T65" fmla="*/ 1358 h 1492"/>
                <a:gd name="T66" fmla="*/ 144 w 703"/>
                <a:gd name="T67" fmla="*/ 1299 h 1492"/>
                <a:gd name="T68" fmla="*/ 51 w 703"/>
                <a:gd name="T69" fmla="*/ 1197 h 1492"/>
                <a:gd name="T70" fmla="*/ 3 w 703"/>
                <a:gd name="T71" fmla="*/ 1065 h 1492"/>
                <a:gd name="T72" fmla="*/ 11 w 703"/>
                <a:gd name="T73" fmla="*/ 974 h 1492"/>
                <a:gd name="T74" fmla="*/ 60 w 703"/>
                <a:gd name="T75" fmla="*/ 937 h 1492"/>
                <a:gd name="T76" fmla="*/ 123 w 703"/>
                <a:gd name="T77" fmla="*/ 946 h 1492"/>
                <a:gd name="T78" fmla="*/ 161 w 703"/>
                <a:gd name="T79" fmla="*/ 994 h 1492"/>
                <a:gd name="T80" fmla="*/ 177 w 703"/>
                <a:gd name="T81" fmla="*/ 1086 h 1492"/>
                <a:gd name="T82" fmla="*/ 240 w 703"/>
                <a:gd name="T83" fmla="*/ 1168 h 1492"/>
                <a:gd name="T84" fmla="*/ 225 w 703"/>
                <a:gd name="T85" fmla="*/ 804 h 1492"/>
                <a:gd name="T86" fmla="*/ 109 w 703"/>
                <a:gd name="T87" fmla="*/ 730 h 1492"/>
                <a:gd name="T88" fmla="*/ 29 w 703"/>
                <a:gd name="T89" fmla="*/ 617 h 1492"/>
                <a:gd name="T90" fmla="*/ 0 w 703"/>
                <a:gd name="T91" fmla="*/ 476 h 1492"/>
                <a:gd name="T92" fmla="*/ 29 w 703"/>
                <a:gd name="T93" fmla="*/ 337 h 1492"/>
                <a:gd name="T94" fmla="*/ 109 w 703"/>
                <a:gd name="T95" fmla="*/ 224 h 1492"/>
                <a:gd name="T96" fmla="*/ 225 w 703"/>
                <a:gd name="T97" fmla="*/ 149 h 1492"/>
                <a:gd name="T98" fmla="*/ 273 w 703"/>
                <a:gd name="T99" fmla="*/ 60 h 1492"/>
                <a:gd name="T100" fmla="*/ 310 w 703"/>
                <a:gd name="T101" fmla="*/ 1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3" h="1492">
                  <a:moveTo>
                    <a:pt x="434" y="846"/>
                  </a:moveTo>
                  <a:lnTo>
                    <a:pt x="434" y="1185"/>
                  </a:lnTo>
                  <a:lnTo>
                    <a:pt x="463" y="1168"/>
                  </a:lnTo>
                  <a:lnTo>
                    <a:pt x="489" y="1144"/>
                  </a:lnTo>
                  <a:lnTo>
                    <a:pt x="510" y="1117"/>
                  </a:lnTo>
                  <a:lnTo>
                    <a:pt x="526" y="1086"/>
                  </a:lnTo>
                  <a:lnTo>
                    <a:pt x="537" y="1052"/>
                  </a:lnTo>
                  <a:lnTo>
                    <a:pt x="540" y="1016"/>
                  </a:lnTo>
                  <a:lnTo>
                    <a:pt x="537" y="980"/>
                  </a:lnTo>
                  <a:lnTo>
                    <a:pt x="526" y="946"/>
                  </a:lnTo>
                  <a:lnTo>
                    <a:pt x="510" y="914"/>
                  </a:lnTo>
                  <a:lnTo>
                    <a:pt x="489" y="887"/>
                  </a:lnTo>
                  <a:lnTo>
                    <a:pt x="463" y="864"/>
                  </a:lnTo>
                  <a:lnTo>
                    <a:pt x="434" y="846"/>
                  </a:lnTo>
                  <a:close/>
                  <a:moveTo>
                    <a:pt x="269" y="306"/>
                  </a:moveTo>
                  <a:lnTo>
                    <a:pt x="240" y="325"/>
                  </a:lnTo>
                  <a:lnTo>
                    <a:pt x="214" y="348"/>
                  </a:lnTo>
                  <a:lnTo>
                    <a:pt x="194" y="376"/>
                  </a:lnTo>
                  <a:lnTo>
                    <a:pt x="177" y="406"/>
                  </a:lnTo>
                  <a:lnTo>
                    <a:pt x="167" y="440"/>
                  </a:lnTo>
                  <a:lnTo>
                    <a:pt x="163" y="476"/>
                  </a:lnTo>
                  <a:lnTo>
                    <a:pt x="167" y="512"/>
                  </a:lnTo>
                  <a:lnTo>
                    <a:pt x="177" y="546"/>
                  </a:lnTo>
                  <a:lnTo>
                    <a:pt x="194" y="578"/>
                  </a:lnTo>
                  <a:lnTo>
                    <a:pt x="214" y="605"/>
                  </a:lnTo>
                  <a:lnTo>
                    <a:pt x="240" y="628"/>
                  </a:lnTo>
                  <a:lnTo>
                    <a:pt x="269" y="646"/>
                  </a:lnTo>
                  <a:lnTo>
                    <a:pt x="269" y="306"/>
                  </a:lnTo>
                  <a:close/>
                  <a:moveTo>
                    <a:pt x="351" y="0"/>
                  </a:moveTo>
                  <a:lnTo>
                    <a:pt x="374" y="3"/>
                  </a:lnTo>
                  <a:lnTo>
                    <a:pt x="393" y="11"/>
                  </a:lnTo>
                  <a:lnTo>
                    <a:pt x="410" y="24"/>
                  </a:lnTo>
                  <a:lnTo>
                    <a:pt x="422" y="41"/>
                  </a:lnTo>
                  <a:lnTo>
                    <a:pt x="430" y="60"/>
                  </a:lnTo>
                  <a:lnTo>
                    <a:pt x="434" y="81"/>
                  </a:lnTo>
                  <a:lnTo>
                    <a:pt x="434" y="135"/>
                  </a:lnTo>
                  <a:lnTo>
                    <a:pt x="479" y="149"/>
                  </a:lnTo>
                  <a:lnTo>
                    <a:pt x="521" y="168"/>
                  </a:lnTo>
                  <a:lnTo>
                    <a:pt x="559" y="193"/>
                  </a:lnTo>
                  <a:lnTo>
                    <a:pt x="595" y="224"/>
                  </a:lnTo>
                  <a:lnTo>
                    <a:pt x="626" y="258"/>
                  </a:lnTo>
                  <a:lnTo>
                    <a:pt x="652" y="295"/>
                  </a:lnTo>
                  <a:lnTo>
                    <a:pt x="674" y="337"/>
                  </a:lnTo>
                  <a:lnTo>
                    <a:pt x="689" y="381"/>
                  </a:lnTo>
                  <a:lnTo>
                    <a:pt x="700" y="428"/>
                  </a:lnTo>
                  <a:lnTo>
                    <a:pt x="703" y="476"/>
                  </a:lnTo>
                  <a:lnTo>
                    <a:pt x="700" y="498"/>
                  </a:lnTo>
                  <a:lnTo>
                    <a:pt x="692" y="518"/>
                  </a:lnTo>
                  <a:lnTo>
                    <a:pt x="679" y="534"/>
                  </a:lnTo>
                  <a:lnTo>
                    <a:pt x="662" y="546"/>
                  </a:lnTo>
                  <a:lnTo>
                    <a:pt x="643" y="555"/>
                  </a:lnTo>
                  <a:lnTo>
                    <a:pt x="621" y="558"/>
                  </a:lnTo>
                  <a:lnTo>
                    <a:pt x="600" y="555"/>
                  </a:lnTo>
                  <a:lnTo>
                    <a:pt x="581" y="546"/>
                  </a:lnTo>
                  <a:lnTo>
                    <a:pt x="564" y="534"/>
                  </a:lnTo>
                  <a:lnTo>
                    <a:pt x="551" y="518"/>
                  </a:lnTo>
                  <a:lnTo>
                    <a:pt x="542" y="498"/>
                  </a:lnTo>
                  <a:lnTo>
                    <a:pt x="540" y="476"/>
                  </a:lnTo>
                  <a:lnTo>
                    <a:pt x="537" y="440"/>
                  </a:lnTo>
                  <a:lnTo>
                    <a:pt x="526" y="406"/>
                  </a:lnTo>
                  <a:lnTo>
                    <a:pt x="510" y="376"/>
                  </a:lnTo>
                  <a:lnTo>
                    <a:pt x="489" y="348"/>
                  </a:lnTo>
                  <a:lnTo>
                    <a:pt x="463" y="325"/>
                  </a:lnTo>
                  <a:lnTo>
                    <a:pt x="434" y="306"/>
                  </a:lnTo>
                  <a:lnTo>
                    <a:pt x="434" y="674"/>
                  </a:lnTo>
                  <a:lnTo>
                    <a:pt x="479" y="688"/>
                  </a:lnTo>
                  <a:lnTo>
                    <a:pt x="521" y="708"/>
                  </a:lnTo>
                  <a:lnTo>
                    <a:pt x="559" y="733"/>
                  </a:lnTo>
                  <a:lnTo>
                    <a:pt x="595" y="762"/>
                  </a:lnTo>
                  <a:lnTo>
                    <a:pt x="626" y="796"/>
                  </a:lnTo>
                  <a:lnTo>
                    <a:pt x="652" y="835"/>
                  </a:lnTo>
                  <a:lnTo>
                    <a:pt x="674" y="876"/>
                  </a:lnTo>
                  <a:lnTo>
                    <a:pt x="689" y="920"/>
                  </a:lnTo>
                  <a:lnTo>
                    <a:pt x="700" y="967"/>
                  </a:lnTo>
                  <a:lnTo>
                    <a:pt x="703" y="1016"/>
                  </a:lnTo>
                  <a:lnTo>
                    <a:pt x="700" y="1065"/>
                  </a:lnTo>
                  <a:lnTo>
                    <a:pt x="689" y="1111"/>
                  </a:lnTo>
                  <a:lnTo>
                    <a:pt x="674" y="1155"/>
                  </a:lnTo>
                  <a:lnTo>
                    <a:pt x="652" y="1197"/>
                  </a:lnTo>
                  <a:lnTo>
                    <a:pt x="626" y="1234"/>
                  </a:lnTo>
                  <a:lnTo>
                    <a:pt x="595" y="1268"/>
                  </a:lnTo>
                  <a:lnTo>
                    <a:pt x="559" y="1299"/>
                  </a:lnTo>
                  <a:lnTo>
                    <a:pt x="521" y="1324"/>
                  </a:lnTo>
                  <a:lnTo>
                    <a:pt x="479" y="1343"/>
                  </a:lnTo>
                  <a:lnTo>
                    <a:pt x="434" y="1358"/>
                  </a:lnTo>
                  <a:lnTo>
                    <a:pt x="434" y="1411"/>
                  </a:lnTo>
                  <a:lnTo>
                    <a:pt x="430" y="1432"/>
                  </a:lnTo>
                  <a:lnTo>
                    <a:pt x="422" y="1452"/>
                  </a:lnTo>
                  <a:lnTo>
                    <a:pt x="410" y="1469"/>
                  </a:lnTo>
                  <a:lnTo>
                    <a:pt x="393" y="1481"/>
                  </a:lnTo>
                  <a:lnTo>
                    <a:pt x="374" y="1489"/>
                  </a:lnTo>
                  <a:lnTo>
                    <a:pt x="351" y="1492"/>
                  </a:lnTo>
                  <a:lnTo>
                    <a:pt x="329" y="1489"/>
                  </a:lnTo>
                  <a:lnTo>
                    <a:pt x="310" y="1481"/>
                  </a:lnTo>
                  <a:lnTo>
                    <a:pt x="294" y="1469"/>
                  </a:lnTo>
                  <a:lnTo>
                    <a:pt x="281" y="1452"/>
                  </a:lnTo>
                  <a:lnTo>
                    <a:pt x="273" y="1432"/>
                  </a:lnTo>
                  <a:lnTo>
                    <a:pt x="269" y="1411"/>
                  </a:lnTo>
                  <a:lnTo>
                    <a:pt x="269" y="1358"/>
                  </a:lnTo>
                  <a:lnTo>
                    <a:pt x="225" y="1343"/>
                  </a:lnTo>
                  <a:lnTo>
                    <a:pt x="182" y="1324"/>
                  </a:lnTo>
                  <a:lnTo>
                    <a:pt x="144" y="1299"/>
                  </a:lnTo>
                  <a:lnTo>
                    <a:pt x="109" y="1269"/>
                  </a:lnTo>
                  <a:lnTo>
                    <a:pt x="77" y="1234"/>
                  </a:lnTo>
                  <a:lnTo>
                    <a:pt x="51" y="1197"/>
                  </a:lnTo>
                  <a:lnTo>
                    <a:pt x="29" y="1155"/>
                  </a:lnTo>
                  <a:lnTo>
                    <a:pt x="13" y="1111"/>
                  </a:lnTo>
                  <a:lnTo>
                    <a:pt x="3" y="1065"/>
                  </a:lnTo>
                  <a:lnTo>
                    <a:pt x="0" y="1016"/>
                  </a:lnTo>
                  <a:lnTo>
                    <a:pt x="3" y="994"/>
                  </a:lnTo>
                  <a:lnTo>
                    <a:pt x="11" y="974"/>
                  </a:lnTo>
                  <a:lnTo>
                    <a:pt x="24" y="958"/>
                  </a:lnTo>
                  <a:lnTo>
                    <a:pt x="41" y="946"/>
                  </a:lnTo>
                  <a:lnTo>
                    <a:pt x="60" y="937"/>
                  </a:lnTo>
                  <a:lnTo>
                    <a:pt x="81" y="934"/>
                  </a:lnTo>
                  <a:lnTo>
                    <a:pt x="103" y="937"/>
                  </a:lnTo>
                  <a:lnTo>
                    <a:pt x="123" y="946"/>
                  </a:lnTo>
                  <a:lnTo>
                    <a:pt x="139" y="958"/>
                  </a:lnTo>
                  <a:lnTo>
                    <a:pt x="153" y="974"/>
                  </a:lnTo>
                  <a:lnTo>
                    <a:pt x="161" y="994"/>
                  </a:lnTo>
                  <a:lnTo>
                    <a:pt x="163" y="1016"/>
                  </a:lnTo>
                  <a:lnTo>
                    <a:pt x="167" y="1052"/>
                  </a:lnTo>
                  <a:lnTo>
                    <a:pt x="177" y="1086"/>
                  </a:lnTo>
                  <a:lnTo>
                    <a:pt x="194" y="1117"/>
                  </a:lnTo>
                  <a:lnTo>
                    <a:pt x="214" y="1144"/>
                  </a:lnTo>
                  <a:lnTo>
                    <a:pt x="240" y="1168"/>
                  </a:lnTo>
                  <a:lnTo>
                    <a:pt x="269" y="1185"/>
                  </a:lnTo>
                  <a:lnTo>
                    <a:pt x="269" y="818"/>
                  </a:lnTo>
                  <a:lnTo>
                    <a:pt x="225" y="804"/>
                  </a:lnTo>
                  <a:lnTo>
                    <a:pt x="182" y="784"/>
                  </a:lnTo>
                  <a:lnTo>
                    <a:pt x="144" y="759"/>
                  </a:lnTo>
                  <a:lnTo>
                    <a:pt x="109" y="730"/>
                  </a:lnTo>
                  <a:lnTo>
                    <a:pt x="77" y="696"/>
                  </a:lnTo>
                  <a:lnTo>
                    <a:pt x="51" y="657"/>
                  </a:lnTo>
                  <a:lnTo>
                    <a:pt x="29" y="617"/>
                  </a:lnTo>
                  <a:lnTo>
                    <a:pt x="13" y="572"/>
                  </a:lnTo>
                  <a:lnTo>
                    <a:pt x="3" y="525"/>
                  </a:lnTo>
                  <a:lnTo>
                    <a:pt x="0" y="476"/>
                  </a:lnTo>
                  <a:lnTo>
                    <a:pt x="3" y="428"/>
                  </a:lnTo>
                  <a:lnTo>
                    <a:pt x="13" y="381"/>
                  </a:lnTo>
                  <a:lnTo>
                    <a:pt x="29" y="337"/>
                  </a:lnTo>
                  <a:lnTo>
                    <a:pt x="51" y="295"/>
                  </a:lnTo>
                  <a:lnTo>
                    <a:pt x="77" y="258"/>
                  </a:lnTo>
                  <a:lnTo>
                    <a:pt x="109" y="224"/>
                  </a:lnTo>
                  <a:lnTo>
                    <a:pt x="144" y="193"/>
                  </a:lnTo>
                  <a:lnTo>
                    <a:pt x="182" y="168"/>
                  </a:lnTo>
                  <a:lnTo>
                    <a:pt x="225" y="149"/>
                  </a:lnTo>
                  <a:lnTo>
                    <a:pt x="269" y="135"/>
                  </a:lnTo>
                  <a:lnTo>
                    <a:pt x="269" y="81"/>
                  </a:lnTo>
                  <a:lnTo>
                    <a:pt x="273" y="60"/>
                  </a:lnTo>
                  <a:lnTo>
                    <a:pt x="281" y="41"/>
                  </a:lnTo>
                  <a:lnTo>
                    <a:pt x="294" y="24"/>
                  </a:lnTo>
                  <a:lnTo>
                    <a:pt x="310" y="11"/>
                  </a:lnTo>
                  <a:lnTo>
                    <a:pt x="329" y="3"/>
                  </a:lnTo>
                  <a:lnTo>
                    <a:pt x="351"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765" name="Group 764"/>
          <p:cNvGrpSpPr/>
          <p:nvPr/>
        </p:nvGrpSpPr>
        <p:grpSpPr>
          <a:xfrm>
            <a:off x="5090795" y="2609215"/>
            <a:ext cx="434340" cy="438150"/>
            <a:chOff x="3984336" y="3521556"/>
            <a:chExt cx="450485" cy="454781"/>
          </a:xfrm>
          <a:solidFill>
            <a:schemeClr val="bg1"/>
          </a:solidFill>
        </p:grpSpPr>
        <p:sp>
          <p:nvSpPr>
            <p:cNvPr id="459" name="Freeform 293"/>
            <p:cNvSpPr>
              <a:spLocks noEditPoints="1"/>
            </p:cNvSpPr>
            <p:nvPr/>
          </p:nvSpPr>
          <p:spPr bwMode="auto">
            <a:xfrm>
              <a:off x="3984336" y="3521556"/>
              <a:ext cx="450485" cy="454781"/>
            </a:xfrm>
            <a:custGeom>
              <a:avLst/>
              <a:gdLst>
                <a:gd name="T0" fmla="*/ 410 w 3356"/>
                <a:gd name="T1" fmla="*/ 3168 h 3390"/>
                <a:gd name="T2" fmla="*/ 1938 w 3356"/>
                <a:gd name="T3" fmla="*/ 2495 h 3390"/>
                <a:gd name="T4" fmla="*/ 3133 w 3356"/>
                <a:gd name="T5" fmla="*/ 1727 h 3390"/>
                <a:gd name="T6" fmla="*/ 3133 w 3356"/>
                <a:gd name="T7" fmla="*/ 3115 h 3390"/>
                <a:gd name="T8" fmla="*/ 222 w 3356"/>
                <a:gd name="T9" fmla="*/ 1727 h 3390"/>
                <a:gd name="T10" fmla="*/ 1263 w 3356"/>
                <a:gd name="T11" fmla="*/ 2421 h 3390"/>
                <a:gd name="T12" fmla="*/ 2868 w 3356"/>
                <a:gd name="T13" fmla="*/ 1446 h 3390"/>
                <a:gd name="T14" fmla="*/ 3077 w 3356"/>
                <a:gd name="T15" fmla="*/ 1587 h 3390"/>
                <a:gd name="T16" fmla="*/ 487 w 3356"/>
                <a:gd name="T17" fmla="*/ 1446 h 3390"/>
                <a:gd name="T18" fmla="*/ 487 w 3356"/>
                <a:gd name="T19" fmla="*/ 1727 h 3390"/>
                <a:gd name="T20" fmla="*/ 709 w 3356"/>
                <a:gd name="T21" fmla="*/ 223 h 3390"/>
                <a:gd name="T22" fmla="*/ 1418 w 3356"/>
                <a:gd name="T23" fmla="*/ 2348 h 3390"/>
                <a:gd name="T24" fmla="*/ 2647 w 3356"/>
                <a:gd name="T25" fmla="*/ 1874 h 3390"/>
                <a:gd name="T26" fmla="*/ 709 w 3356"/>
                <a:gd name="T27" fmla="*/ 223 h 3390"/>
                <a:gd name="T28" fmla="*/ 2757 w 3356"/>
                <a:gd name="T29" fmla="*/ 0 h 3390"/>
                <a:gd name="T30" fmla="*/ 2805 w 3356"/>
                <a:gd name="T31" fmla="*/ 11 h 3390"/>
                <a:gd name="T32" fmla="*/ 2844 w 3356"/>
                <a:gd name="T33" fmla="*/ 42 h 3390"/>
                <a:gd name="T34" fmla="*/ 2865 w 3356"/>
                <a:gd name="T35" fmla="*/ 86 h 3390"/>
                <a:gd name="T36" fmla="*/ 2868 w 3356"/>
                <a:gd name="T37" fmla="*/ 1180 h 3390"/>
                <a:gd name="T38" fmla="*/ 3323 w 3356"/>
                <a:gd name="T39" fmla="*/ 1486 h 3390"/>
                <a:gd name="T40" fmla="*/ 3346 w 3356"/>
                <a:gd name="T41" fmla="*/ 1522 h 3390"/>
                <a:gd name="T42" fmla="*/ 3356 w 3356"/>
                <a:gd name="T43" fmla="*/ 1564 h 3390"/>
                <a:gd name="T44" fmla="*/ 3353 w 3356"/>
                <a:gd name="T45" fmla="*/ 3304 h 3390"/>
                <a:gd name="T46" fmla="*/ 3331 w 3356"/>
                <a:gd name="T47" fmla="*/ 3348 h 3390"/>
                <a:gd name="T48" fmla="*/ 3293 w 3356"/>
                <a:gd name="T49" fmla="*/ 3378 h 3390"/>
                <a:gd name="T50" fmla="*/ 3244 w 3356"/>
                <a:gd name="T51" fmla="*/ 3390 h 3390"/>
                <a:gd name="T52" fmla="*/ 86 w 3356"/>
                <a:gd name="T53" fmla="*/ 3387 h 3390"/>
                <a:gd name="T54" fmla="*/ 41 w 3356"/>
                <a:gd name="T55" fmla="*/ 3365 h 3390"/>
                <a:gd name="T56" fmla="*/ 11 w 3356"/>
                <a:gd name="T57" fmla="*/ 3328 h 3390"/>
                <a:gd name="T58" fmla="*/ 0 w 3356"/>
                <a:gd name="T59" fmla="*/ 3278 h 3390"/>
                <a:gd name="T60" fmla="*/ 2 w 3356"/>
                <a:gd name="T61" fmla="*/ 1542 h 3390"/>
                <a:gd name="T62" fmla="*/ 19 w 3356"/>
                <a:gd name="T63" fmla="*/ 1503 h 3390"/>
                <a:gd name="T64" fmla="*/ 49 w 3356"/>
                <a:gd name="T65" fmla="*/ 1472 h 3390"/>
                <a:gd name="T66" fmla="*/ 487 w 3356"/>
                <a:gd name="T67" fmla="*/ 112 h 3390"/>
                <a:gd name="T68" fmla="*/ 499 w 3356"/>
                <a:gd name="T69" fmla="*/ 63 h 3390"/>
                <a:gd name="T70" fmla="*/ 529 w 3356"/>
                <a:gd name="T71" fmla="*/ 25 h 3390"/>
                <a:gd name="T72" fmla="*/ 573 w 3356"/>
                <a:gd name="T73" fmla="*/ 3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6" h="3390">
                  <a:moveTo>
                    <a:pt x="1418" y="2495"/>
                  </a:moveTo>
                  <a:lnTo>
                    <a:pt x="410" y="3168"/>
                  </a:lnTo>
                  <a:lnTo>
                    <a:pt x="2945" y="3168"/>
                  </a:lnTo>
                  <a:lnTo>
                    <a:pt x="1938" y="2495"/>
                  </a:lnTo>
                  <a:lnTo>
                    <a:pt x="1418" y="2495"/>
                  </a:lnTo>
                  <a:close/>
                  <a:moveTo>
                    <a:pt x="3133" y="1727"/>
                  </a:moveTo>
                  <a:lnTo>
                    <a:pt x="2093" y="2421"/>
                  </a:lnTo>
                  <a:lnTo>
                    <a:pt x="3133" y="3115"/>
                  </a:lnTo>
                  <a:lnTo>
                    <a:pt x="3133" y="1727"/>
                  </a:lnTo>
                  <a:close/>
                  <a:moveTo>
                    <a:pt x="222" y="1727"/>
                  </a:moveTo>
                  <a:lnTo>
                    <a:pt x="222" y="3115"/>
                  </a:lnTo>
                  <a:lnTo>
                    <a:pt x="1263" y="2421"/>
                  </a:lnTo>
                  <a:lnTo>
                    <a:pt x="222" y="1727"/>
                  </a:lnTo>
                  <a:close/>
                  <a:moveTo>
                    <a:pt x="2868" y="1446"/>
                  </a:moveTo>
                  <a:lnTo>
                    <a:pt x="2868" y="1727"/>
                  </a:lnTo>
                  <a:lnTo>
                    <a:pt x="3077" y="1587"/>
                  </a:lnTo>
                  <a:lnTo>
                    <a:pt x="2868" y="1446"/>
                  </a:lnTo>
                  <a:close/>
                  <a:moveTo>
                    <a:pt x="487" y="1446"/>
                  </a:moveTo>
                  <a:lnTo>
                    <a:pt x="277" y="1587"/>
                  </a:lnTo>
                  <a:lnTo>
                    <a:pt x="487" y="1727"/>
                  </a:lnTo>
                  <a:lnTo>
                    <a:pt x="487" y="1446"/>
                  </a:lnTo>
                  <a:close/>
                  <a:moveTo>
                    <a:pt x="709" y="223"/>
                  </a:moveTo>
                  <a:lnTo>
                    <a:pt x="709" y="1874"/>
                  </a:lnTo>
                  <a:lnTo>
                    <a:pt x="1418" y="2348"/>
                  </a:lnTo>
                  <a:lnTo>
                    <a:pt x="1938" y="2348"/>
                  </a:lnTo>
                  <a:lnTo>
                    <a:pt x="2647" y="1874"/>
                  </a:lnTo>
                  <a:lnTo>
                    <a:pt x="2647" y="223"/>
                  </a:lnTo>
                  <a:lnTo>
                    <a:pt x="709" y="223"/>
                  </a:lnTo>
                  <a:close/>
                  <a:moveTo>
                    <a:pt x="598" y="0"/>
                  </a:moveTo>
                  <a:lnTo>
                    <a:pt x="2757" y="0"/>
                  </a:lnTo>
                  <a:lnTo>
                    <a:pt x="2783" y="3"/>
                  </a:lnTo>
                  <a:lnTo>
                    <a:pt x="2805" y="11"/>
                  </a:lnTo>
                  <a:lnTo>
                    <a:pt x="2826" y="25"/>
                  </a:lnTo>
                  <a:lnTo>
                    <a:pt x="2844" y="42"/>
                  </a:lnTo>
                  <a:lnTo>
                    <a:pt x="2857" y="63"/>
                  </a:lnTo>
                  <a:lnTo>
                    <a:pt x="2865" y="86"/>
                  </a:lnTo>
                  <a:lnTo>
                    <a:pt x="2868" y="112"/>
                  </a:lnTo>
                  <a:lnTo>
                    <a:pt x="2868" y="1180"/>
                  </a:lnTo>
                  <a:lnTo>
                    <a:pt x="3306" y="1472"/>
                  </a:lnTo>
                  <a:lnTo>
                    <a:pt x="3323" y="1486"/>
                  </a:lnTo>
                  <a:lnTo>
                    <a:pt x="3336" y="1503"/>
                  </a:lnTo>
                  <a:lnTo>
                    <a:pt x="3346" y="1522"/>
                  </a:lnTo>
                  <a:lnTo>
                    <a:pt x="3353" y="1542"/>
                  </a:lnTo>
                  <a:lnTo>
                    <a:pt x="3356" y="1564"/>
                  </a:lnTo>
                  <a:lnTo>
                    <a:pt x="3356" y="3278"/>
                  </a:lnTo>
                  <a:lnTo>
                    <a:pt x="3353" y="3304"/>
                  </a:lnTo>
                  <a:lnTo>
                    <a:pt x="3344" y="3328"/>
                  </a:lnTo>
                  <a:lnTo>
                    <a:pt x="3331" y="3348"/>
                  </a:lnTo>
                  <a:lnTo>
                    <a:pt x="3313" y="3365"/>
                  </a:lnTo>
                  <a:lnTo>
                    <a:pt x="3293" y="3378"/>
                  </a:lnTo>
                  <a:lnTo>
                    <a:pt x="3270" y="3387"/>
                  </a:lnTo>
                  <a:lnTo>
                    <a:pt x="3244" y="3390"/>
                  </a:lnTo>
                  <a:lnTo>
                    <a:pt x="111" y="3390"/>
                  </a:lnTo>
                  <a:lnTo>
                    <a:pt x="86" y="3387"/>
                  </a:lnTo>
                  <a:lnTo>
                    <a:pt x="62" y="3378"/>
                  </a:lnTo>
                  <a:lnTo>
                    <a:pt x="41" y="3365"/>
                  </a:lnTo>
                  <a:lnTo>
                    <a:pt x="25" y="3348"/>
                  </a:lnTo>
                  <a:lnTo>
                    <a:pt x="11" y="3328"/>
                  </a:lnTo>
                  <a:lnTo>
                    <a:pt x="3" y="3304"/>
                  </a:lnTo>
                  <a:lnTo>
                    <a:pt x="0" y="3278"/>
                  </a:lnTo>
                  <a:lnTo>
                    <a:pt x="0" y="1564"/>
                  </a:lnTo>
                  <a:lnTo>
                    <a:pt x="2" y="1542"/>
                  </a:lnTo>
                  <a:lnTo>
                    <a:pt x="8" y="1522"/>
                  </a:lnTo>
                  <a:lnTo>
                    <a:pt x="19" y="1503"/>
                  </a:lnTo>
                  <a:lnTo>
                    <a:pt x="32" y="1486"/>
                  </a:lnTo>
                  <a:lnTo>
                    <a:pt x="49" y="1472"/>
                  </a:lnTo>
                  <a:lnTo>
                    <a:pt x="487" y="1180"/>
                  </a:lnTo>
                  <a:lnTo>
                    <a:pt x="487" y="112"/>
                  </a:lnTo>
                  <a:lnTo>
                    <a:pt x="491" y="86"/>
                  </a:lnTo>
                  <a:lnTo>
                    <a:pt x="499" y="63"/>
                  </a:lnTo>
                  <a:lnTo>
                    <a:pt x="511" y="42"/>
                  </a:lnTo>
                  <a:lnTo>
                    <a:pt x="529" y="25"/>
                  </a:lnTo>
                  <a:lnTo>
                    <a:pt x="549" y="11"/>
                  </a:lnTo>
                  <a:lnTo>
                    <a:pt x="573" y="3"/>
                  </a:lnTo>
                  <a:lnTo>
                    <a:pt x="598" y="0"/>
                  </a:lnTo>
                  <a:close/>
                </a:path>
              </a:pathLst>
            </a:custGeom>
            <a:grpFill/>
            <a:ln w="0">
              <a:noFill/>
              <a:prstDash val="solid"/>
              <a:round/>
            </a:ln>
          </p:spPr>
          <p:txBody>
            <a:bodyPr vert="horz" wrap="square" lIns="91440" tIns="45720" rIns="91440" bIns="45720" numCol="1" anchor="t" anchorCtr="0" compatLnSpc="1"/>
            <a:p>
              <a:endParaRPr lang="en-US"/>
            </a:p>
          </p:txBody>
        </p:sp>
        <p:sp>
          <p:nvSpPr>
            <p:cNvPr id="460" name="Freeform 294"/>
            <p:cNvSpPr/>
            <p:nvPr/>
          </p:nvSpPr>
          <p:spPr bwMode="auto">
            <a:xfrm>
              <a:off x="4108367" y="3616056"/>
              <a:ext cx="202423" cy="19866"/>
            </a:xfrm>
            <a:custGeom>
              <a:avLst/>
              <a:gdLst>
                <a:gd name="T0" fmla="*/ 75 w 1509"/>
                <a:gd name="T1" fmla="*/ 0 h 147"/>
                <a:gd name="T2" fmla="*/ 1435 w 1509"/>
                <a:gd name="T3" fmla="*/ 0 h 147"/>
                <a:gd name="T4" fmla="*/ 1455 w 1509"/>
                <a:gd name="T5" fmla="*/ 2 h 147"/>
                <a:gd name="T6" fmla="*/ 1472 w 1509"/>
                <a:gd name="T7" fmla="*/ 10 h 147"/>
                <a:gd name="T8" fmla="*/ 1488 w 1509"/>
                <a:gd name="T9" fmla="*/ 21 h 147"/>
                <a:gd name="T10" fmla="*/ 1499 w 1509"/>
                <a:gd name="T11" fmla="*/ 36 h 147"/>
                <a:gd name="T12" fmla="*/ 1506 w 1509"/>
                <a:gd name="T13" fmla="*/ 54 h 147"/>
                <a:gd name="T14" fmla="*/ 1509 w 1509"/>
                <a:gd name="T15" fmla="*/ 74 h 147"/>
                <a:gd name="T16" fmla="*/ 1506 w 1509"/>
                <a:gd name="T17" fmla="*/ 93 h 147"/>
                <a:gd name="T18" fmla="*/ 1499 w 1509"/>
                <a:gd name="T19" fmla="*/ 111 h 147"/>
                <a:gd name="T20" fmla="*/ 1488 w 1509"/>
                <a:gd name="T21" fmla="*/ 125 h 147"/>
                <a:gd name="T22" fmla="*/ 1472 w 1509"/>
                <a:gd name="T23" fmla="*/ 138 h 147"/>
                <a:gd name="T24" fmla="*/ 1455 w 1509"/>
                <a:gd name="T25" fmla="*/ 145 h 147"/>
                <a:gd name="T26" fmla="*/ 1435 w 1509"/>
                <a:gd name="T27" fmla="*/ 147 h 147"/>
                <a:gd name="T28" fmla="*/ 75 w 1509"/>
                <a:gd name="T29" fmla="*/ 147 h 147"/>
                <a:gd name="T30" fmla="*/ 55 w 1509"/>
                <a:gd name="T31" fmla="*/ 145 h 147"/>
                <a:gd name="T32" fmla="*/ 38 w 1509"/>
                <a:gd name="T33" fmla="*/ 138 h 147"/>
                <a:gd name="T34" fmla="*/ 22 w 1509"/>
                <a:gd name="T35" fmla="*/ 125 h 147"/>
                <a:gd name="T36" fmla="*/ 11 w 1509"/>
                <a:gd name="T37" fmla="*/ 111 h 147"/>
                <a:gd name="T38" fmla="*/ 4 w 1509"/>
                <a:gd name="T39" fmla="*/ 93 h 147"/>
                <a:gd name="T40" fmla="*/ 0 w 1509"/>
                <a:gd name="T41" fmla="*/ 74 h 147"/>
                <a:gd name="T42" fmla="*/ 4 w 1509"/>
                <a:gd name="T43" fmla="*/ 54 h 147"/>
                <a:gd name="T44" fmla="*/ 11 w 1509"/>
                <a:gd name="T45" fmla="*/ 36 h 147"/>
                <a:gd name="T46" fmla="*/ 22 w 1509"/>
                <a:gd name="T47" fmla="*/ 21 h 147"/>
                <a:gd name="T48" fmla="*/ 38 w 1509"/>
                <a:gd name="T49" fmla="*/ 10 h 147"/>
                <a:gd name="T50" fmla="*/ 55 w 1509"/>
                <a:gd name="T51" fmla="*/ 2 h 147"/>
                <a:gd name="T52" fmla="*/ 75 w 1509"/>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9" h="147">
                  <a:moveTo>
                    <a:pt x="75" y="0"/>
                  </a:moveTo>
                  <a:lnTo>
                    <a:pt x="1435" y="0"/>
                  </a:lnTo>
                  <a:lnTo>
                    <a:pt x="1455" y="2"/>
                  </a:lnTo>
                  <a:lnTo>
                    <a:pt x="1472" y="10"/>
                  </a:lnTo>
                  <a:lnTo>
                    <a:pt x="1488" y="21"/>
                  </a:lnTo>
                  <a:lnTo>
                    <a:pt x="1499" y="36"/>
                  </a:lnTo>
                  <a:lnTo>
                    <a:pt x="1506" y="54"/>
                  </a:lnTo>
                  <a:lnTo>
                    <a:pt x="1509" y="74"/>
                  </a:lnTo>
                  <a:lnTo>
                    <a:pt x="1506" y="93"/>
                  </a:lnTo>
                  <a:lnTo>
                    <a:pt x="1499" y="111"/>
                  </a:lnTo>
                  <a:lnTo>
                    <a:pt x="1488" y="125"/>
                  </a:lnTo>
                  <a:lnTo>
                    <a:pt x="1472" y="138"/>
                  </a:lnTo>
                  <a:lnTo>
                    <a:pt x="1455" y="145"/>
                  </a:lnTo>
                  <a:lnTo>
                    <a:pt x="1435" y="147"/>
                  </a:lnTo>
                  <a:lnTo>
                    <a:pt x="75" y="147"/>
                  </a:lnTo>
                  <a:lnTo>
                    <a:pt x="55" y="145"/>
                  </a:lnTo>
                  <a:lnTo>
                    <a:pt x="38" y="138"/>
                  </a:lnTo>
                  <a:lnTo>
                    <a:pt x="22" y="125"/>
                  </a:lnTo>
                  <a:lnTo>
                    <a:pt x="11" y="111"/>
                  </a:lnTo>
                  <a:lnTo>
                    <a:pt x="4" y="93"/>
                  </a:lnTo>
                  <a:lnTo>
                    <a:pt x="0" y="74"/>
                  </a:lnTo>
                  <a:lnTo>
                    <a:pt x="4" y="54"/>
                  </a:lnTo>
                  <a:lnTo>
                    <a:pt x="11" y="36"/>
                  </a:lnTo>
                  <a:lnTo>
                    <a:pt x="22" y="21"/>
                  </a:lnTo>
                  <a:lnTo>
                    <a:pt x="38" y="10"/>
                  </a:lnTo>
                  <a:lnTo>
                    <a:pt x="55" y="2"/>
                  </a:lnTo>
                  <a:lnTo>
                    <a:pt x="75" y="0"/>
                  </a:lnTo>
                  <a:close/>
                </a:path>
              </a:pathLst>
            </a:custGeom>
            <a:grpFill/>
            <a:ln w="0">
              <a:noFill/>
              <a:prstDash val="solid"/>
              <a:round/>
            </a:ln>
          </p:spPr>
          <p:txBody>
            <a:bodyPr vert="horz" wrap="square" lIns="91440" tIns="45720" rIns="91440" bIns="45720" numCol="1" anchor="t" anchorCtr="0" compatLnSpc="1"/>
            <a:p>
              <a:endParaRPr lang="en-US"/>
            </a:p>
          </p:txBody>
        </p:sp>
        <p:sp>
          <p:nvSpPr>
            <p:cNvPr id="461" name="Freeform 295"/>
            <p:cNvSpPr/>
            <p:nvPr/>
          </p:nvSpPr>
          <p:spPr bwMode="auto">
            <a:xfrm>
              <a:off x="4108367" y="3663843"/>
              <a:ext cx="202423" cy="19866"/>
            </a:xfrm>
            <a:custGeom>
              <a:avLst/>
              <a:gdLst>
                <a:gd name="T0" fmla="*/ 75 w 1509"/>
                <a:gd name="T1" fmla="*/ 0 h 149"/>
                <a:gd name="T2" fmla="*/ 1435 w 1509"/>
                <a:gd name="T3" fmla="*/ 0 h 149"/>
                <a:gd name="T4" fmla="*/ 1455 w 1509"/>
                <a:gd name="T5" fmla="*/ 4 h 149"/>
                <a:gd name="T6" fmla="*/ 1472 w 1509"/>
                <a:gd name="T7" fmla="*/ 11 h 149"/>
                <a:gd name="T8" fmla="*/ 1488 w 1509"/>
                <a:gd name="T9" fmla="*/ 22 h 149"/>
                <a:gd name="T10" fmla="*/ 1499 w 1509"/>
                <a:gd name="T11" fmla="*/ 38 h 149"/>
                <a:gd name="T12" fmla="*/ 1506 w 1509"/>
                <a:gd name="T13" fmla="*/ 55 h 149"/>
                <a:gd name="T14" fmla="*/ 1509 w 1509"/>
                <a:gd name="T15" fmla="*/ 75 h 149"/>
                <a:gd name="T16" fmla="*/ 1506 w 1509"/>
                <a:gd name="T17" fmla="*/ 94 h 149"/>
                <a:gd name="T18" fmla="*/ 1499 w 1509"/>
                <a:gd name="T19" fmla="*/ 112 h 149"/>
                <a:gd name="T20" fmla="*/ 1488 w 1509"/>
                <a:gd name="T21" fmla="*/ 127 h 149"/>
                <a:gd name="T22" fmla="*/ 1472 w 1509"/>
                <a:gd name="T23" fmla="*/ 139 h 149"/>
                <a:gd name="T24" fmla="*/ 1455 w 1509"/>
                <a:gd name="T25" fmla="*/ 146 h 149"/>
                <a:gd name="T26" fmla="*/ 1435 w 1509"/>
                <a:gd name="T27" fmla="*/ 149 h 149"/>
                <a:gd name="T28" fmla="*/ 75 w 1509"/>
                <a:gd name="T29" fmla="*/ 149 h 149"/>
                <a:gd name="T30" fmla="*/ 55 w 1509"/>
                <a:gd name="T31" fmla="*/ 146 h 149"/>
                <a:gd name="T32" fmla="*/ 38 w 1509"/>
                <a:gd name="T33" fmla="*/ 139 h 149"/>
                <a:gd name="T34" fmla="*/ 22 w 1509"/>
                <a:gd name="T35" fmla="*/ 127 h 149"/>
                <a:gd name="T36" fmla="*/ 11 w 1509"/>
                <a:gd name="T37" fmla="*/ 112 h 149"/>
                <a:gd name="T38" fmla="*/ 4 w 1509"/>
                <a:gd name="T39" fmla="*/ 94 h 149"/>
                <a:gd name="T40" fmla="*/ 0 w 1509"/>
                <a:gd name="T41" fmla="*/ 75 h 149"/>
                <a:gd name="T42" fmla="*/ 4 w 1509"/>
                <a:gd name="T43" fmla="*/ 55 h 149"/>
                <a:gd name="T44" fmla="*/ 11 w 1509"/>
                <a:gd name="T45" fmla="*/ 38 h 149"/>
                <a:gd name="T46" fmla="*/ 22 w 1509"/>
                <a:gd name="T47" fmla="*/ 22 h 149"/>
                <a:gd name="T48" fmla="*/ 38 w 1509"/>
                <a:gd name="T49" fmla="*/ 11 h 149"/>
                <a:gd name="T50" fmla="*/ 55 w 1509"/>
                <a:gd name="T51" fmla="*/ 4 h 149"/>
                <a:gd name="T52" fmla="*/ 75 w 1509"/>
                <a:gd name="T5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9" h="149">
                  <a:moveTo>
                    <a:pt x="75" y="0"/>
                  </a:moveTo>
                  <a:lnTo>
                    <a:pt x="1435" y="0"/>
                  </a:lnTo>
                  <a:lnTo>
                    <a:pt x="1455" y="4"/>
                  </a:lnTo>
                  <a:lnTo>
                    <a:pt x="1472" y="11"/>
                  </a:lnTo>
                  <a:lnTo>
                    <a:pt x="1488" y="22"/>
                  </a:lnTo>
                  <a:lnTo>
                    <a:pt x="1499" y="38"/>
                  </a:lnTo>
                  <a:lnTo>
                    <a:pt x="1506" y="55"/>
                  </a:lnTo>
                  <a:lnTo>
                    <a:pt x="1509" y="75"/>
                  </a:lnTo>
                  <a:lnTo>
                    <a:pt x="1506" y="94"/>
                  </a:lnTo>
                  <a:lnTo>
                    <a:pt x="1499" y="112"/>
                  </a:lnTo>
                  <a:lnTo>
                    <a:pt x="1488" y="127"/>
                  </a:lnTo>
                  <a:lnTo>
                    <a:pt x="1472" y="139"/>
                  </a:lnTo>
                  <a:lnTo>
                    <a:pt x="1455" y="146"/>
                  </a:lnTo>
                  <a:lnTo>
                    <a:pt x="1435" y="149"/>
                  </a:lnTo>
                  <a:lnTo>
                    <a:pt x="75" y="149"/>
                  </a:lnTo>
                  <a:lnTo>
                    <a:pt x="55" y="146"/>
                  </a:lnTo>
                  <a:lnTo>
                    <a:pt x="38" y="139"/>
                  </a:lnTo>
                  <a:lnTo>
                    <a:pt x="22" y="127"/>
                  </a:lnTo>
                  <a:lnTo>
                    <a:pt x="11" y="112"/>
                  </a:lnTo>
                  <a:lnTo>
                    <a:pt x="4" y="94"/>
                  </a:lnTo>
                  <a:lnTo>
                    <a:pt x="0" y="75"/>
                  </a:lnTo>
                  <a:lnTo>
                    <a:pt x="4" y="55"/>
                  </a:lnTo>
                  <a:lnTo>
                    <a:pt x="11" y="38"/>
                  </a:lnTo>
                  <a:lnTo>
                    <a:pt x="22" y="22"/>
                  </a:lnTo>
                  <a:lnTo>
                    <a:pt x="38" y="11"/>
                  </a:lnTo>
                  <a:lnTo>
                    <a:pt x="55" y="4"/>
                  </a:lnTo>
                  <a:lnTo>
                    <a:pt x="75" y="0"/>
                  </a:lnTo>
                  <a:close/>
                </a:path>
              </a:pathLst>
            </a:custGeom>
            <a:grpFill/>
            <a:ln w="0">
              <a:noFill/>
              <a:prstDash val="solid"/>
              <a:round/>
            </a:ln>
          </p:spPr>
          <p:txBody>
            <a:bodyPr vert="horz" wrap="square" lIns="91440" tIns="45720" rIns="91440" bIns="45720" numCol="1" anchor="t" anchorCtr="0" compatLnSpc="1"/>
            <a:p>
              <a:endParaRPr lang="en-US"/>
            </a:p>
          </p:txBody>
        </p:sp>
        <p:sp>
          <p:nvSpPr>
            <p:cNvPr id="462" name="Freeform 296"/>
            <p:cNvSpPr/>
            <p:nvPr/>
          </p:nvSpPr>
          <p:spPr bwMode="auto">
            <a:xfrm>
              <a:off x="4108367" y="3711630"/>
              <a:ext cx="202423" cy="19330"/>
            </a:xfrm>
            <a:custGeom>
              <a:avLst/>
              <a:gdLst>
                <a:gd name="T0" fmla="*/ 75 w 1509"/>
                <a:gd name="T1" fmla="*/ 0 h 148"/>
                <a:gd name="T2" fmla="*/ 1435 w 1509"/>
                <a:gd name="T3" fmla="*/ 0 h 148"/>
                <a:gd name="T4" fmla="*/ 1455 w 1509"/>
                <a:gd name="T5" fmla="*/ 2 h 148"/>
                <a:gd name="T6" fmla="*/ 1472 w 1509"/>
                <a:gd name="T7" fmla="*/ 10 h 148"/>
                <a:gd name="T8" fmla="*/ 1488 w 1509"/>
                <a:gd name="T9" fmla="*/ 22 h 148"/>
                <a:gd name="T10" fmla="*/ 1499 w 1509"/>
                <a:gd name="T11" fmla="*/ 36 h 148"/>
                <a:gd name="T12" fmla="*/ 1506 w 1509"/>
                <a:gd name="T13" fmla="*/ 54 h 148"/>
                <a:gd name="T14" fmla="*/ 1509 w 1509"/>
                <a:gd name="T15" fmla="*/ 74 h 148"/>
                <a:gd name="T16" fmla="*/ 1506 w 1509"/>
                <a:gd name="T17" fmla="*/ 93 h 148"/>
                <a:gd name="T18" fmla="*/ 1499 w 1509"/>
                <a:gd name="T19" fmla="*/ 112 h 148"/>
                <a:gd name="T20" fmla="*/ 1488 w 1509"/>
                <a:gd name="T21" fmla="*/ 126 h 148"/>
                <a:gd name="T22" fmla="*/ 1472 w 1509"/>
                <a:gd name="T23" fmla="*/ 138 h 148"/>
                <a:gd name="T24" fmla="*/ 1455 w 1509"/>
                <a:gd name="T25" fmla="*/ 146 h 148"/>
                <a:gd name="T26" fmla="*/ 1435 w 1509"/>
                <a:gd name="T27" fmla="*/ 148 h 148"/>
                <a:gd name="T28" fmla="*/ 75 w 1509"/>
                <a:gd name="T29" fmla="*/ 148 h 148"/>
                <a:gd name="T30" fmla="*/ 55 w 1509"/>
                <a:gd name="T31" fmla="*/ 146 h 148"/>
                <a:gd name="T32" fmla="*/ 38 w 1509"/>
                <a:gd name="T33" fmla="*/ 138 h 148"/>
                <a:gd name="T34" fmla="*/ 22 w 1509"/>
                <a:gd name="T35" fmla="*/ 126 h 148"/>
                <a:gd name="T36" fmla="*/ 11 w 1509"/>
                <a:gd name="T37" fmla="*/ 112 h 148"/>
                <a:gd name="T38" fmla="*/ 4 w 1509"/>
                <a:gd name="T39" fmla="*/ 93 h 148"/>
                <a:gd name="T40" fmla="*/ 0 w 1509"/>
                <a:gd name="T41" fmla="*/ 74 h 148"/>
                <a:gd name="T42" fmla="*/ 4 w 1509"/>
                <a:gd name="T43" fmla="*/ 54 h 148"/>
                <a:gd name="T44" fmla="*/ 11 w 1509"/>
                <a:gd name="T45" fmla="*/ 36 h 148"/>
                <a:gd name="T46" fmla="*/ 22 w 1509"/>
                <a:gd name="T47" fmla="*/ 22 h 148"/>
                <a:gd name="T48" fmla="*/ 38 w 1509"/>
                <a:gd name="T49" fmla="*/ 10 h 148"/>
                <a:gd name="T50" fmla="*/ 55 w 1509"/>
                <a:gd name="T51" fmla="*/ 2 h 148"/>
                <a:gd name="T52" fmla="*/ 75 w 1509"/>
                <a:gd name="T5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9" h="148">
                  <a:moveTo>
                    <a:pt x="75" y="0"/>
                  </a:moveTo>
                  <a:lnTo>
                    <a:pt x="1435" y="0"/>
                  </a:lnTo>
                  <a:lnTo>
                    <a:pt x="1455" y="2"/>
                  </a:lnTo>
                  <a:lnTo>
                    <a:pt x="1472" y="10"/>
                  </a:lnTo>
                  <a:lnTo>
                    <a:pt x="1488" y="22"/>
                  </a:lnTo>
                  <a:lnTo>
                    <a:pt x="1499" y="36"/>
                  </a:lnTo>
                  <a:lnTo>
                    <a:pt x="1506" y="54"/>
                  </a:lnTo>
                  <a:lnTo>
                    <a:pt x="1509" y="74"/>
                  </a:lnTo>
                  <a:lnTo>
                    <a:pt x="1506" y="93"/>
                  </a:lnTo>
                  <a:lnTo>
                    <a:pt x="1499" y="112"/>
                  </a:lnTo>
                  <a:lnTo>
                    <a:pt x="1488" y="126"/>
                  </a:lnTo>
                  <a:lnTo>
                    <a:pt x="1472" y="138"/>
                  </a:lnTo>
                  <a:lnTo>
                    <a:pt x="1455" y="146"/>
                  </a:lnTo>
                  <a:lnTo>
                    <a:pt x="1435" y="148"/>
                  </a:lnTo>
                  <a:lnTo>
                    <a:pt x="75" y="148"/>
                  </a:lnTo>
                  <a:lnTo>
                    <a:pt x="55" y="146"/>
                  </a:lnTo>
                  <a:lnTo>
                    <a:pt x="38" y="138"/>
                  </a:lnTo>
                  <a:lnTo>
                    <a:pt x="22" y="126"/>
                  </a:lnTo>
                  <a:lnTo>
                    <a:pt x="11" y="112"/>
                  </a:lnTo>
                  <a:lnTo>
                    <a:pt x="4" y="93"/>
                  </a:lnTo>
                  <a:lnTo>
                    <a:pt x="0" y="74"/>
                  </a:lnTo>
                  <a:lnTo>
                    <a:pt x="4" y="54"/>
                  </a:lnTo>
                  <a:lnTo>
                    <a:pt x="11" y="36"/>
                  </a:lnTo>
                  <a:lnTo>
                    <a:pt x="22" y="22"/>
                  </a:lnTo>
                  <a:lnTo>
                    <a:pt x="38" y="10"/>
                  </a:lnTo>
                  <a:lnTo>
                    <a:pt x="55" y="2"/>
                  </a:lnTo>
                  <a:lnTo>
                    <a:pt x="75" y="0"/>
                  </a:lnTo>
                  <a:close/>
                </a:path>
              </a:pathLst>
            </a:custGeom>
            <a:grpFill/>
            <a:ln w="0">
              <a:noFill/>
              <a:prstDash val="solid"/>
              <a:round/>
            </a:ln>
          </p:spPr>
          <p:txBody>
            <a:bodyPr vert="horz" wrap="square" lIns="91440" tIns="45720" rIns="91440" bIns="45720" numCol="1" anchor="t" anchorCtr="0" compatLnSpc="1"/>
            <a:p>
              <a:endParaRPr lang="en-US"/>
            </a:p>
          </p:txBody>
        </p:sp>
      </p:grpSp>
      <p:sp>
        <p:nvSpPr>
          <p:cNvPr id="466" name="Freeform 301"/>
          <p:cNvSpPr>
            <a:spLocks noEditPoints="1"/>
          </p:cNvSpPr>
          <p:nvPr/>
        </p:nvSpPr>
        <p:spPr bwMode="auto">
          <a:xfrm>
            <a:off x="6746875" y="4073525"/>
            <a:ext cx="321945" cy="506095"/>
          </a:xfrm>
          <a:custGeom>
            <a:avLst/>
            <a:gdLst>
              <a:gd name="T0" fmla="*/ 1063 w 2244"/>
              <a:gd name="T1" fmla="*/ 3294 h 3524"/>
              <a:gd name="T2" fmla="*/ 1391 w 2244"/>
              <a:gd name="T3" fmla="*/ 3227 h 3524"/>
              <a:gd name="T4" fmla="*/ 656 w 2244"/>
              <a:gd name="T5" fmla="*/ 3046 h 3524"/>
              <a:gd name="T6" fmla="*/ 564 w 2244"/>
              <a:gd name="T7" fmla="*/ 2589 h 3524"/>
              <a:gd name="T8" fmla="*/ 564 w 2244"/>
              <a:gd name="T9" fmla="*/ 2589 h 3524"/>
              <a:gd name="T10" fmla="*/ 1297 w 2244"/>
              <a:gd name="T11" fmla="*/ 1688 h 3524"/>
              <a:gd name="T12" fmla="*/ 1297 w 2244"/>
              <a:gd name="T13" fmla="*/ 1490 h 3524"/>
              <a:gd name="T14" fmla="*/ 1016 w 2244"/>
              <a:gd name="T15" fmla="*/ 866 h 3524"/>
              <a:gd name="T16" fmla="*/ 921 w 2244"/>
              <a:gd name="T17" fmla="*/ 1036 h 3524"/>
              <a:gd name="T18" fmla="*/ 1016 w 2244"/>
              <a:gd name="T19" fmla="*/ 1206 h 3524"/>
              <a:gd name="T20" fmla="*/ 891 w 2244"/>
              <a:gd name="T21" fmla="*/ 258 h 3524"/>
              <a:gd name="T22" fmla="*/ 513 w 2244"/>
              <a:gd name="T23" fmla="*/ 468 h 3524"/>
              <a:gd name="T24" fmla="*/ 277 w 2244"/>
              <a:gd name="T25" fmla="*/ 829 h 3524"/>
              <a:gd name="T26" fmla="*/ 240 w 2244"/>
              <a:gd name="T27" fmla="*/ 1264 h 3524"/>
              <a:gd name="T28" fmla="*/ 417 w 2244"/>
              <a:gd name="T29" fmla="*/ 1722 h 3524"/>
              <a:gd name="T30" fmla="*/ 558 w 2244"/>
              <a:gd name="T31" fmla="*/ 2333 h 3524"/>
              <a:gd name="T32" fmla="*/ 927 w 2244"/>
              <a:gd name="T33" fmla="*/ 1882 h 3524"/>
              <a:gd name="T34" fmla="*/ 779 w 2244"/>
              <a:gd name="T35" fmla="*/ 1677 h 3524"/>
              <a:gd name="T36" fmla="*/ 806 w 2244"/>
              <a:gd name="T37" fmla="*/ 1524 h 3524"/>
              <a:gd name="T38" fmla="*/ 911 w 2244"/>
              <a:gd name="T39" fmla="*/ 1551 h 3524"/>
              <a:gd name="T40" fmla="*/ 965 w 2244"/>
              <a:gd name="T41" fmla="*/ 1715 h 3524"/>
              <a:gd name="T42" fmla="*/ 963 w 2244"/>
              <a:gd name="T43" fmla="*/ 1351 h 3524"/>
              <a:gd name="T44" fmla="*/ 793 w 2244"/>
              <a:gd name="T45" fmla="*/ 1166 h 3524"/>
              <a:gd name="T46" fmla="*/ 793 w 2244"/>
              <a:gd name="T47" fmla="*/ 906 h 3524"/>
              <a:gd name="T48" fmla="*/ 963 w 2244"/>
              <a:gd name="T49" fmla="*/ 721 h 3524"/>
              <a:gd name="T50" fmla="*/ 1068 w 2244"/>
              <a:gd name="T51" fmla="*/ 578 h 3524"/>
              <a:gd name="T52" fmla="*/ 1175 w 2244"/>
              <a:gd name="T53" fmla="*/ 578 h 3524"/>
              <a:gd name="T54" fmla="*/ 1279 w 2244"/>
              <a:gd name="T55" fmla="*/ 721 h 3524"/>
              <a:gd name="T56" fmla="*/ 1450 w 2244"/>
              <a:gd name="T57" fmla="*/ 906 h 3524"/>
              <a:gd name="T58" fmla="*/ 1453 w 2244"/>
              <a:gd name="T59" fmla="*/ 1090 h 3524"/>
              <a:gd name="T60" fmla="*/ 1345 w 2244"/>
              <a:gd name="T61" fmla="*/ 1090 h 3524"/>
              <a:gd name="T62" fmla="*/ 1297 w 2244"/>
              <a:gd name="T63" fmla="*/ 938 h 3524"/>
              <a:gd name="T64" fmla="*/ 1240 w 2244"/>
              <a:gd name="T65" fmla="*/ 1257 h 3524"/>
              <a:gd name="T66" fmla="*/ 1431 w 2244"/>
              <a:gd name="T67" fmla="*/ 1420 h 3524"/>
              <a:gd name="T68" fmla="*/ 1463 w 2244"/>
              <a:gd name="T69" fmla="*/ 1677 h 3524"/>
              <a:gd name="T70" fmla="*/ 1317 w 2244"/>
              <a:gd name="T71" fmla="*/ 1882 h 3524"/>
              <a:gd name="T72" fmla="*/ 1685 w 2244"/>
              <a:gd name="T73" fmla="*/ 2334 h 3524"/>
              <a:gd name="T74" fmla="*/ 1828 w 2244"/>
              <a:gd name="T75" fmla="*/ 1721 h 3524"/>
              <a:gd name="T76" fmla="*/ 2004 w 2244"/>
              <a:gd name="T77" fmla="*/ 1261 h 3524"/>
              <a:gd name="T78" fmla="*/ 1972 w 2244"/>
              <a:gd name="T79" fmla="*/ 841 h 3524"/>
              <a:gd name="T80" fmla="*/ 1751 w 2244"/>
              <a:gd name="T81" fmla="*/ 486 h 3524"/>
              <a:gd name="T82" fmla="*/ 1398 w 2244"/>
              <a:gd name="T83" fmla="*/ 271 h 3524"/>
              <a:gd name="T84" fmla="*/ 1114 w 2244"/>
              <a:gd name="T85" fmla="*/ 0 h 3524"/>
              <a:gd name="T86" fmla="*/ 1583 w 2244"/>
              <a:gd name="T87" fmla="*/ 98 h 3524"/>
              <a:gd name="T88" fmla="*/ 1968 w 2244"/>
              <a:gd name="T89" fmla="*/ 384 h 3524"/>
              <a:gd name="T90" fmla="*/ 2198 w 2244"/>
              <a:gd name="T91" fmla="*/ 802 h 3524"/>
              <a:gd name="T92" fmla="*/ 2233 w 2244"/>
              <a:gd name="T93" fmla="*/ 1271 h 3524"/>
              <a:gd name="T94" fmla="*/ 2071 w 2244"/>
              <a:gd name="T95" fmla="*/ 1733 h 3524"/>
              <a:gd name="T96" fmla="*/ 1911 w 2244"/>
              <a:gd name="T97" fmla="*/ 2374 h 3524"/>
              <a:gd name="T98" fmla="*/ 1858 w 2244"/>
              <a:gd name="T99" fmla="*/ 3014 h 3524"/>
              <a:gd name="T100" fmla="*/ 1628 w 2244"/>
              <a:gd name="T101" fmla="*/ 3340 h 3524"/>
              <a:gd name="T102" fmla="*/ 1263 w 2244"/>
              <a:gd name="T103" fmla="*/ 3511 h 3524"/>
              <a:gd name="T104" fmla="*/ 848 w 2244"/>
              <a:gd name="T105" fmla="*/ 3475 h 3524"/>
              <a:gd name="T106" fmla="*/ 521 w 2244"/>
              <a:gd name="T107" fmla="*/ 3245 h 3524"/>
              <a:gd name="T108" fmla="*/ 348 w 2244"/>
              <a:gd name="T109" fmla="*/ 2881 h 3524"/>
              <a:gd name="T110" fmla="*/ 312 w 2244"/>
              <a:gd name="T111" fmla="*/ 2192 h 3524"/>
              <a:gd name="T112" fmla="*/ 126 w 2244"/>
              <a:gd name="T113" fmla="*/ 1635 h 3524"/>
              <a:gd name="T114" fmla="*/ 3 w 2244"/>
              <a:gd name="T115" fmla="*/ 1200 h 3524"/>
              <a:gd name="T116" fmla="*/ 50 w 2244"/>
              <a:gd name="T117" fmla="*/ 787 h 3524"/>
              <a:gd name="T118" fmla="*/ 297 w 2244"/>
              <a:gd name="T119" fmla="*/ 363 h 3524"/>
              <a:gd name="T120" fmla="*/ 699 w 2244"/>
              <a:gd name="T121" fmla="*/ 83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44" h="3524">
                <a:moveTo>
                  <a:pt x="805" y="3198"/>
                </a:moveTo>
                <a:lnTo>
                  <a:pt x="852" y="3227"/>
                </a:lnTo>
                <a:lnTo>
                  <a:pt x="901" y="3251"/>
                </a:lnTo>
                <a:lnTo>
                  <a:pt x="954" y="3271"/>
                </a:lnTo>
                <a:lnTo>
                  <a:pt x="1007" y="3285"/>
                </a:lnTo>
                <a:lnTo>
                  <a:pt x="1063" y="3294"/>
                </a:lnTo>
                <a:lnTo>
                  <a:pt x="1121" y="3297"/>
                </a:lnTo>
                <a:lnTo>
                  <a:pt x="1179" y="3294"/>
                </a:lnTo>
                <a:lnTo>
                  <a:pt x="1236" y="3285"/>
                </a:lnTo>
                <a:lnTo>
                  <a:pt x="1290" y="3271"/>
                </a:lnTo>
                <a:lnTo>
                  <a:pt x="1343" y="3251"/>
                </a:lnTo>
                <a:lnTo>
                  <a:pt x="1391" y="3227"/>
                </a:lnTo>
                <a:lnTo>
                  <a:pt x="1439" y="3198"/>
                </a:lnTo>
                <a:lnTo>
                  <a:pt x="805" y="3198"/>
                </a:lnTo>
                <a:close/>
                <a:moveTo>
                  <a:pt x="586" y="2894"/>
                </a:moveTo>
                <a:lnTo>
                  <a:pt x="604" y="2947"/>
                </a:lnTo>
                <a:lnTo>
                  <a:pt x="628" y="2998"/>
                </a:lnTo>
                <a:lnTo>
                  <a:pt x="656" y="3046"/>
                </a:lnTo>
                <a:lnTo>
                  <a:pt x="1587" y="3046"/>
                </a:lnTo>
                <a:lnTo>
                  <a:pt x="1616" y="2998"/>
                </a:lnTo>
                <a:lnTo>
                  <a:pt x="1640" y="2947"/>
                </a:lnTo>
                <a:lnTo>
                  <a:pt x="1658" y="2894"/>
                </a:lnTo>
                <a:lnTo>
                  <a:pt x="586" y="2894"/>
                </a:lnTo>
                <a:close/>
                <a:moveTo>
                  <a:pt x="564" y="2589"/>
                </a:moveTo>
                <a:lnTo>
                  <a:pt x="564" y="2740"/>
                </a:lnTo>
                <a:lnTo>
                  <a:pt x="564" y="2741"/>
                </a:lnTo>
                <a:lnTo>
                  <a:pt x="1679" y="2741"/>
                </a:lnTo>
                <a:lnTo>
                  <a:pt x="1679" y="2740"/>
                </a:lnTo>
                <a:lnTo>
                  <a:pt x="1679" y="2589"/>
                </a:lnTo>
                <a:lnTo>
                  <a:pt x="564" y="2589"/>
                </a:lnTo>
                <a:close/>
                <a:moveTo>
                  <a:pt x="1198" y="1404"/>
                </a:moveTo>
                <a:lnTo>
                  <a:pt x="1198" y="1774"/>
                </a:lnTo>
                <a:lnTo>
                  <a:pt x="1228" y="1759"/>
                </a:lnTo>
                <a:lnTo>
                  <a:pt x="1255" y="1739"/>
                </a:lnTo>
                <a:lnTo>
                  <a:pt x="1277" y="1715"/>
                </a:lnTo>
                <a:lnTo>
                  <a:pt x="1297" y="1688"/>
                </a:lnTo>
                <a:lnTo>
                  <a:pt x="1311" y="1657"/>
                </a:lnTo>
                <a:lnTo>
                  <a:pt x="1319" y="1623"/>
                </a:lnTo>
                <a:lnTo>
                  <a:pt x="1322" y="1589"/>
                </a:lnTo>
                <a:lnTo>
                  <a:pt x="1319" y="1554"/>
                </a:lnTo>
                <a:lnTo>
                  <a:pt x="1311" y="1520"/>
                </a:lnTo>
                <a:lnTo>
                  <a:pt x="1297" y="1490"/>
                </a:lnTo>
                <a:lnTo>
                  <a:pt x="1277" y="1463"/>
                </a:lnTo>
                <a:lnTo>
                  <a:pt x="1255" y="1439"/>
                </a:lnTo>
                <a:lnTo>
                  <a:pt x="1228" y="1419"/>
                </a:lnTo>
                <a:lnTo>
                  <a:pt x="1198" y="1404"/>
                </a:lnTo>
                <a:close/>
                <a:moveTo>
                  <a:pt x="1046" y="851"/>
                </a:moveTo>
                <a:lnTo>
                  <a:pt x="1016" y="866"/>
                </a:lnTo>
                <a:lnTo>
                  <a:pt x="989" y="885"/>
                </a:lnTo>
                <a:lnTo>
                  <a:pt x="965" y="910"/>
                </a:lnTo>
                <a:lnTo>
                  <a:pt x="947" y="938"/>
                </a:lnTo>
                <a:lnTo>
                  <a:pt x="933" y="968"/>
                </a:lnTo>
                <a:lnTo>
                  <a:pt x="924" y="1001"/>
                </a:lnTo>
                <a:lnTo>
                  <a:pt x="921" y="1036"/>
                </a:lnTo>
                <a:lnTo>
                  <a:pt x="924" y="1071"/>
                </a:lnTo>
                <a:lnTo>
                  <a:pt x="933" y="1104"/>
                </a:lnTo>
                <a:lnTo>
                  <a:pt x="947" y="1134"/>
                </a:lnTo>
                <a:lnTo>
                  <a:pt x="965" y="1162"/>
                </a:lnTo>
                <a:lnTo>
                  <a:pt x="989" y="1186"/>
                </a:lnTo>
                <a:lnTo>
                  <a:pt x="1016" y="1206"/>
                </a:lnTo>
                <a:lnTo>
                  <a:pt x="1046" y="1221"/>
                </a:lnTo>
                <a:lnTo>
                  <a:pt x="1046" y="851"/>
                </a:lnTo>
                <a:close/>
                <a:moveTo>
                  <a:pt x="1115" y="228"/>
                </a:moveTo>
                <a:lnTo>
                  <a:pt x="1039" y="232"/>
                </a:lnTo>
                <a:lnTo>
                  <a:pt x="963" y="242"/>
                </a:lnTo>
                <a:lnTo>
                  <a:pt x="891" y="258"/>
                </a:lnTo>
                <a:lnTo>
                  <a:pt x="820" y="280"/>
                </a:lnTo>
                <a:lnTo>
                  <a:pt x="753" y="308"/>
                </a:lnTo>
                <a:lnTo>
                  <a:pt x="688" y="340"/>
                </a:lnTo>
                <a:lnTo>
                  <a:pt x="626" y="378"/>
                </a:lnTo>
                <a:lnTo>
                  <a:pt x="568" y="421"/>
                </a:lnTo>
                <a:lnTo>
                  <a:pt x="513" y="468"/>
                </a:lnTo>
                <a:lnTo>
                  <a:pt x="462" y="519"/>
                </a:lnTo>
                <a:lnTo>
                  <a:pt x="416" y="574"/>
                </a:lnTo>
                <a:lnTo>
                  <a:pt x="374" y="633"/>
                </a:lnTo>
                <a:lnTo>
                  <a:pt x="336" y="694"/>
                </a:lnTo>
                <a:lnTo>
                  <a:pt x="304" y="760"/>
                </a:lnTo>
                <a:lnTo>
                  <a:pt x="277" y="829"/>
                </a:lnTo>
                <a:lnTo>
                  <a:pt x="256" y="898"/>
                </a:lnTo>
                <a:lnTo>
                  <a:pt x="241" y="971"/>
                </a:lnTo>
                <a:lnTo>
                  <a:pt x="231" y="1046"/>
                </a:lnTo>
                <a:lnTo>
                  <a:pt x="228" y="1123"/>
                </a:lnTo>
                <a:lnTo>
                  <a:pt x="231" y="1194"/>
                </a:lnTo>
                <a:lnTo>
                  <a:pt x="240" y="1264"/>
                </a:lnTo>
                <a:lnTo>
                  <a:pt x="254" y="1333"/>
                </a:lnTo>
                <a:lnTo>
                  <a:pt x="273" y="1400"/>
                </a:lnTo>
                <a:lnTo>
                  <a:pt x="298" y="1466"/>
                </a:lnTo>
                <a:lnTo>
                  <a:pt x="329" y="1530"/>
                </a:lnTo>
                <a:lnTo>
                  <a:pt x="375" y="1626"/>
                </a:lnTo>
                <a:lnTo>
                  <a:pt x="417" y="1722"/>
                </a:lnTo>
                <a:lnTo>
                  <a:pt x="454" y="1821"/>
                </a:lnTo>
                <a:lnTo>
                  <a:pt x="485" y="1922"/>
                </a:lnTo>
                <a:lnTo>
                  <a:pt x="511" y="2023"/>
                </a:lnTo>
                <a:lnTo>
                  <a:pt x="532" y="2126"/>
                </a:lnTo>
                <a:lnTo>
                  <a:pt x="548" y="2228"/>
                </a:lnTo>
                <a:lnTo>
                  <a:pt x="558" y="2333"/>
                </a:lnTo>
                <a:lnTo>
                  <a:pt x="563" y="2437"/>
                </a:lnTo>
                <a:lnTo>
                  <a:pt x="1046" y="2437"/>
                </a:lnTo>
                <a:lnTo>
                  <a:pt x="1046" y="1932"/>
                </a:lnTo>
                <a:lnTo>
                  <a:pt x="1003" y="1921"/>
                </a:lnTo>
                <a:lnTo>
                  <a:pt x="963" y="1903"/>
                </a:lnTo>
                <a:lnTo>
                  <a:pt x="927" y="1882"/>
                </a:lnTo>
                <a:lnTo>
                  <a:pt x="892" y="1856"/>
                </a:lnTo>
                <a:lnTo>
                  <a:pt x="862" y="1827"/>
                </a:lnTo>
                <a:lnTo>
                  <a:pt x="834" y="1794"/>
                </a:lnTo>
                <a:lnTo>
                  <a:pt x="812" y="1758"/>
                </a:lnTo>
                <a:lnTo>
                  <a:pt x="793" y="1719"/>
                </a:lnTo>
                <a:lnTo>
                  <a:pt x="779" y="1677"/>
                </a:lnTo>
                <a:lnTo>
                  <a:pt x="772" y="1634"/>
                </a:lnTo>
                <a:lnTo>
                  <a:pt x="769" y="1589"/>
                </a:lnTo>
                <a:lnTo>
                  <a:pt x="771" y="1569"/>
                </a:lnTo>
                <a:lnTo>
                  <a:pt x="779" y="1551"/>
                </a:lnTo>
                <a:lnTo>
                  <a:pt x="791" y="1536"/>
                </a:lnTo>
                <a:lnTo>
                  <a:pt x="806" y="1524"/>
                </a:lnTo>
                <a:lnTo>
                  <a:pt x="825" y="1515"/>
                </a:lnTo>
                <a:lnTo>
                  <a:pt x="845" y="1513"/>
                </a:lnTo>
                <a:lnTo>
                  <a:pt x="865" y="1515"/>
                </a:lnTo>
                <a:lnTo>
                  <a:pt x="883" y="1524"/>
                </a:lnTo>
                <a:lnTo>
                  <a:pt x="899" y="1536"/>
                </a:lnTo>
                <a:lnTo>
                  <a:pt x="911" y="1551"/>
                </a:lnTo>
                <a:lnTo>
                  <a:pt x="918" y="1569"/>
                </a:lnTo>
                <a:lnTo>
                  <a:pt x="921" y="1589"/>
                </a:lnTo>
                <a:lnTo>
                  <a:pt x="924" y="1623"/>
                </a:lnTo>
                <a:lnTo>
                  <a:pt x="933" y="1657"/>
                </a:lnTo>
                <a:lnTo>
                  <a:pt x="947" y="1688"/>
                </a:lnTo>
                <a:lnTo>
                  <a:pt x="965" y="1715"/>
                </a:lnTo>
                <a:lnTo>
                  <a:pt x="989" y="1739"/>
                </a:lnTo>
                <a:lnTo>
                  <a:pt x="1016" y="1759"/>
                </a:lnTo>
                <a:lnTo>
                  <a:pt x="1046" y="1774"/>
                </a:lnTo>
                <a:lnTo>
                  <a:pt x="1046" y="1380"/>
                </a:lnTo>
                <a:lnTo>
                  <a:pt x="1003" y="1368"/>
                </a:lnTo>
                <a:lnTo>
                  <a:pt x="963" y="1351"/>
                </a:lnTo>
                <a:lnTo>
                  <a:pt x="927" y="1330"/>
                </a:lnTo>
                <a:lnTo>
                  <a:pt x="892" y="1304"/>
                </a:lnTo>
                <a:lnTo>
                  <a:pt x="862" y="1274"/>
                </a:lnTo>
                <a:lnTo>
                  <a:pt x="834" y="1242"/>
                </a:lnTo>
                <a:lnTo>
                  <a:pt x="812" y="1205"/>
                </a:lnTo>
                <a:lnTo>
                  <a:pt x="793" y="1166"/>
                </a:lnTo>
                <a:lnTo>
                  <a:pt x="779" y="1125"/>
                </a:lnTo>
                <a:lnTo>
                  <a:pt x="772" y="1082"/>
                </a:lnTo>
                <a:lnTo>
                  <a:pt x="769" y="1036"/>
                </a:lnTo>
                <a:lnTo>
                  <a:pt x="772" y="991"/>
                </a:lnTo>
                <a:lnTo>
                  <a:pt x="779" y="948"/>
                </a:lnTo>
                <a:lnTo>
                  <a:pt x="793" y="906"/>
                </a:lnTo>
                <a:lnTo>
                  <a:pt x="812" y="867"/>
                </a:lnTo>
                <a:lnTo>
                  <a:pt x="834" y="831"/>
                </a:lnTo>
                <a:lnTo>
                  <a:pt x="862" y="799"/>
                </a:lnTo>
                <a:lnTo>
                  <a:pt x="892" y="769"/>
                </a:lnTo>
                <a:lnTo>
                  <a:pt x="927" y="743"/>
                </a:lnTo>
                <a:lnTo>
                  <a:pt x="963" y="721"/>
                </a:lnTo>
                <a:lnTo>
                  <a:pt x="1003" y="704"/>
                </a:lnTo>
                <a:lnTo>
                  <a:pt x="1046" y="692"/>
                </a:lnTo>
                <a:lnTo>
                  <a:pt x="1046" y="632"/>
                </a:lnTo>
                <a:lnTo>
                  <a:pt x="1048" y="612"/>
                </a:lnTo>
                <a:lnTo>
                  <a:pt x="1056" y="594"/>
                </a:lnTo>
                <a:lnTo>
                  <a:pt x="1068" y="578"/>
                </a:lnTo>
                <a:lnTo>
                  <a:pt x="1084" y="566"/>
                </a:lnTo>
                <a:lnTo>
                  <a:pt x="1102" y="558"/>
                </a:lnTo>
                <a:lnTo>
                  <a:pt x="1121" y="556"/>
                </a:lnTo>
                <a:lnTo>
                  <a:pt x="1142" y="558"/>
                </a:lnTo>
                <a:lnTo>
                  <a:pt x="1160" y="566"/>
                </a:lnTo>
                <a:lnTo>
                  <a:pt x="1175" y="578"/>
                </a:lnTo>
                <a:lnTo>
                  <a:pt x="1187" y="594"/>
                </a:lnTo>
                <a:lnTo>
                  <a:pt x="1196" y="612"/>
                </a:lnTo>
                <a:lnTo>
                  <a:pt x="1198" y="632"/>
                </a:lnTo>
                <a:lnTo>
                  <a:pt x="1198" y="692"/>
                </a:lnTo>
                <a:lnTo>
                  <a:pt x="1240" y="704"/>
                </a:lnTo>
                <a:lnTo>
                  <a:pt x="1279" y="721"/>
                </a:lnTo>
                <a:lnTo>
                  <a:pt x="1317" y="743"/>
                </a:lnTo>
                <a:lnTo>
                  <a:pt x="1351" y="769"/>
                </a:lnTo>
                <a:lnTo>
                  <a:pt x="1382" y="799"/>
                </a:lnTo>
                <a:lnTo>
                  <a:pt x="1408" y="831"/>
                </a:lnTo>
                <a:lnTo>
                  <a:pt x="1431" y="867"/>
                </a:lnTo>
                <a:lnTo>
                  <a:pt x="1450" y="906"/>
                </a:lnTo>
                <a:lnTo>
                  <a:pt x="1463" y="948"/>
                </a:lnTo>
                <a:lnTo>
                  <a:pt x="1472" y="991"/>
                </a:lnTo>
                <a:lnTo>
                  <a:pt x="1475" y="1036"/>
                </a:lnTo>
                <a:lnTo>
                  <a:pt x="1472" y="1056"/>
                </a:lnTo>
                <a:lnTo>
                  <a:pt x="1464" y="1074"/>
                </a:lnTo>
                <a:lnTo>
                  <a:pt x="1453" y="1090"/>
                </a:lnTo>
                <a:lnTo>
                  <a:pt x="1438" y="1102"/>
                </a:lnTo>
                <a:lnTo>
                  <a:pt x="1419" y="1110"/>
                </a:lnTo>
                <a:lnTo>
                  <a:pt x="1399" y="1112"/>
                </a:lnTo>
                <a:lnTo>
                  <a:pt x="1378" y="1110"/>
                </a:lnTo>
                <a:lnTo>
                  <a:pt x="1360" y="1102"/>
                </a:lnTo>
                <a:lnTo>
                  <a:pt x="1345" y="1090"/>
                </a:lnTo>
                <a:lnTo>
                  <a:pt x="1333" y="1074"/>
                </a:lnTo>
                <a:lnTo>
                  <a:pt x="1326" y="1056"/>
                </a:lnTo>
                <a:lnTo>
                  <a:pt x="1322" y="1036"/>
                </a:lnTo>
                <a:lnTo>
                  <a:pt x="1319" y="1001"/>
                </a:lnTo>
                <a:lnTo>
                  <a:pt x="1311" y="968"/>
                </a:lnTo>
                <a:lnTo>
                  <a:pt x="1297" y="938"/>
                </a:lnTo>
                <a:lnTo>
                  <a:pt x="1277" y="910"/>
                </a:lnTo>
                <a:lnTo>
                  <a:pt x="1255" y="885"/>
                </a:lnTo>
                <a:lnTo>
                  <a:pt x="1228" y="866"/>
                </a:lnTo>
                <a:lnTo>
                  <a:pt x="1198" y="851"/>
                </a:lnTo>
                <a:lnTo>
                  <a:pt x="1198" y="1245"/>
                </a:lnTo>
                <a:lnTo>
                  <a:pt x="1240" y="1257"/>
                </a:lnTo>
                <a:lnTo>
                  <a:pt x="1279" y="1274"/>
                </a:lnTo>
                <a:lnTo>
                  <a:pt x="1317" y="1295"/>
                </a:lnTo>
                <a:lnTo>
                  <a:pt x="1351" y="1321"/>
                </a:lnTo>
                <a:lnTo>
                  <a:pt x="1382" y="1351"/>
                </a:lnTo>
                <a:lnTo>
                  <a:pt x="1408" y="1384"/>
                </a:lnTo>
                <a:lnTo>
                  <a:pt x="1431" y="1420"/>
                </a:lnTo>
                <a:lnTo>
                  <a:pt x="1450" y="1459"/>
                </a:lnTo>
                <a:lnTo>
                  <a:pt x="1463" y="1500"/>
                </a:lnTo>
                <a:lnTo>
                  <a:pt x="1472" y="1544"/>
                </a:lnTo>
                <a:lnTo>
                  <a:pt x="1475" y="1589"/>
                </a:lnTo>
                <a:lnTo>
                  <a:pt x="1472" y="1634"/>
                </a:lnTo>
                <a:lnTo>
                  <a:pt x="1463" y="1677"/>
                </a:lnTo>
                <a:lnTo>
                  <a:pt x="1450" y="1719"/>
                </a:lnTo>
                <a:lnTo>
                  <a:pt x="1431" y="1758"/>
                </a:lnTo>
                <a:lnTo>
                  <a:pt x="1408" y="1794"/>
                </a:lnTo>
                <a:lnTo>
                  <a:pt x="1382" y="1827"/>
                </a:lnTo>
                <a:lnTo>
                  <a:pt x="1351" y="1856"/>
                </a:lnTo>
                <a:lnTo>
                  <a:pt x="1317" y="1882"/>
                </a:lnTo>
                <a:lnTo>
                  <a:pt x="1279" y="1903"/>
                </a:lnTo>
                <a:lnTo>
                  <a:pt x="1240" y="1921"/>
                </a:lnTo>
                <a:lnTo>
                  <a:pt x="1198" y="1932"/>
                </a:lnTo>
                <a:lnTo>
                  <a:pt x="1198" y="2437"/>
                </a:lnTo>
                <a:lnTo>
                  <a:pt x="1679" y="2437"/>
                </a:lnTo>
                <a:lnTo>
                  <a:pt x="1685" y="2334"/>
                </a:lnTo>
                <a:lnTo>
                  <a:pt x="1696" y="2231"/>
                </a:lnTo>
                <a:lnTo>
                  <a:pt x="1712" y="2128"/>
                </a:lnTo>
                <a:lnTo>
                  <a:pt x="1733" y="2025"/>
                </a:lnTo>
                <a:lnTo>
                  <a:pt x="1760" y="1923"/>
                </a:lnTo>
                <a:lnTo>
                  <a:pt x="1791" y="1821"/>
                </a:lnTo>
                <a:lnTo>
                  <a:pt x="1828" y="1721"/>
                </a:lnTo>
                <a:lnTo>
                  <a:pt x="1870" y="1623"/>
                </a:lnTo>
                <a:lnTo>
                  <a:pt x="1917" y="1526"/>
                </a:lnTo>
                <a:lnTo>
                  <a:pt x="1947" y="1463"/>
                </a:lnTo>
                <a:lnTo>
                  <a:pt x="1972" y="1396"/>
                </a:lnTo>
                <a:lnTo>
                  <a:pt x="1990" y="1330"/>
                </a:lnTo>
                <a:lnTo>
                  <a:pt x="2004" y="1261"/>
                </a:lnTo>
                <a:lnTo>
                  <a:pt x="2013" y="1190"/>
                </a:lnTo>
                <a:lnTo>
                  <a:pt x="2015" y="1119"/>
                </a:lnTo>
                <a:lnTo>
                  <a:pt x="2013" y="1048"/>
                </a:lnTo>
                <a:lnTo>
                  <a:pt x="2004" y="978"/>
                </a:lnTo>
                <a:lnTo>
                  <a:pt x="1990" y="909"/>
                </a:lnTo>
                <a:lnTo>
                  <a:pt x="1972" y="841"/>
                </a:lnTo>
                <a:lnTo>
                  <a:pt x="1947" y="777"/>
                </a:lnTo>
                <a:lnTo>
                  <a:pt x="1918" y="714"/>
                </a:lnTo>
                <a:lnTo>
                  <a:pt x="1884" y="653"/>
                </a:lnTo>
                <a:lnTo>
                  <a:pt x="1844" y="595"/>
                </a:lnTo>
                <a:lnTo>
                  <a:pt x="1800" y="539"/>
                </a:lnTo>
                <a:lnTo>
                  <a:pt x="1751" y="486"/>
                </a:lnTo>
                <a:lnTo>
                  <a:pt x="1699" y="439"/>
                </a:lnTo>
                <a:lnTo>
                  <a:pt x="1644" y="396"/>
                </a:lnTo>
                <a:lnTo>
                  <a:pt x="1586" y="358"/>
                </a:lnTo>
                <a:lnTo>
                  <a:pt x="1526" y="323"/>
                </a:lnTo>
                <a:lnTo>
                  <a:pt x="1462" y="294"/>
                </a:lnTo>
                <a:lnTo>
                  <a:pt x="1398" y="271"/>
                </a:lnTo>
                <a:lnTo>
                  <a:pt x="1331" y="253"/>
                </a:lnTo>
                <a:lnTo>
                  <a:pt x="1262" y="239"/>
                </a:lnTo>
                <a:lnTo>
                  <a:pt x="1192" y="231"/>
                </a:lnTo>
                <a:lnTo>
                  <a:pt x="1121" y="228"/>
                </a:lnTo>
                <a:lnTo>
                  <a:pt x="1115" y="228"/>
                </a:lnTo>
                <a:close/>
                <a:moveTo>
                  <a:pt x="1114" y="0"/>
                </a:moveTo>
                <a:lnTo>
                  <a:pt x="1196" y="3"/>
                </a:lnTo>
                <a:lnTo>
                  <a:pt x="1276" y="11"/>
                </a:lnTo>
                <a:lnTo>
                  <a:pt x="1355" y="24"/>
                </a:lnTo>
                <a:lnTo>
                  <a:pt x="1433" y="43"/>
                </a:lnTo>
                <a:lnTo>
                  <a:pt x="1508" y="68"/>
                </a:lnTo>
                <a:lnTo>
                  <a:pt x="1583" y="98"/>
                </a:lnTo>
                <a:lnTo>
                  <a:pt x="1654" y="133"/>
                </a:lnTo>
                <a:lnTo>
                  <a:pt x="1722" y="174"/>
                </a:lnTo>
                <a:lnTo>
                  <a:pt x="1789" y="219"/>
                </a:lnTo>
                <a:lnTo>
                  <a:pt x="1853" y="270"/>
                </a:lnTo>
                <a:lnTo>
                  <a:pt x="1912" y="325"/>
                </a:lnTo>
                <a:lnTo>
                  <a:pt x="1968" y="384"/>
                </a:lnTo>
                <a:lnTo>
                  <a:pt x="2019" y="448"/>
                </a:lnTo>
                <a:lnTo>
                  <a:pt x="2065" y="513"/>
                </a:lnTo>
                <a:lnTo>
                  <a:pt x="2106" y="582"/>
                </a:lnTo>
                <a:lnTo>
                  <a:pt x="2142" y="653"/>
                </a:lnTo>
                <a:lnTo>
                  <a:pt x="2173" y="726"/>
                </a:lnTo>
                <a:lnTo>
                  <a:pt x="2198" y="802"/>
                </a:lnTo>
                <a:lnTo>
                  <a:pt x="2218" y="879"/>
                </a:lnTo>
                <a:lnTo>
                  <a:pt x="2232" y="957"/>
                </a:lnTo>
                <a:lnTo>
                  <a:pt x="2241" y="1038"/>
                </a:lnTo>
                <a:lnTo>
                  <a:pt x="2244" y="1119"/>
                </a:lnTo>
                <a:lnTo>
                  <a:pt x="2241" y="1195"/>
                </a:lnTo>
                <a:lnTo>
                  <a:pt x="2233" y="1271"/>
                </a:lnTo>
                <a:lnTo>
                  <a:pt x="2220" y="1346"/>
                </a:lnTo>
                <a:lnTo>
                  <a:pt x="2203" y="1420"/>
                </a:lnTo>
                <a:lnTo>
                  <a:pt x="2179" y="1492"/>
                </a:lnTo>
                <a:lnTo>
                  <a:pt x="2153" y="1562"/>
                </a:lnTo>
                <a:lnTo>
                  <a:pt x="2120" y="1631"/>
                </a:lnTo>
                <a:lnTo>
                  <a:pt x="2071" y="1733"/>
                </a:lnTo>
                <a:lnTo>
                  <a:pt x="2028" y="1837"/>
                </a:lnTo>
                <a:lnTo>
                  <a:pt x="1991" y="1942"/>
                </a:lnTo>
                <a:lnTo>
                  <a:pt x="1962" y="2049"/>
                </a:lnTo>
                <a:lnTo>
                  <a:pt x="1939" y="2158"/>
                </a:lnTo>
                <a:lnTo>
                  <a:pt x="1921" y="2266"/>
                </a:lnTo>
                <a:lnTo>
                  <a:pt x="1911" y="2374"/>
                </a:lnTo>
                <a:lnTo>
                  <a:pt x="1907" y="2483"/>
                </a:lnTo>
                <a:lnTo>
                  <a:pt x="1907" y="2740"/>
                </a:lnTo>
                <a:lnTo>
                  <a:pt x="1904" y="2812"/>
                </a:lnTo>
                <a:lnTo>
                  <a:pt x="1894" y="2881"/>
                </a:lnTo>
                <a:lnTo>
                  <a:pt x="1879" y="2948"/>
                </a:lnTo>
                <a:lnTo>
                  <a:pt x="1858" y="3014"/>
                </a:lnTo>
                <a:lnTo>
                  <a:pt x="1832" y="3076"/>
                </a:lnTo>
                <a:lnTo>
                  <a:pt x="1800" y="3136"/>
                </a:lnTo>
                <a:lnTo>
                  <a:pt x="1763" y="3192"/>
                </a:lnTo>
                <a:lnTo>
                  <a:pt x="1722" y="3245"/>
                </a:lnTo>
                <a:lnTo>
                  <a:pt x="1677" y="3295"/>
                </a:lnTo>
                <a:lnTo>
                  <a:pt x="1628" y="3340"/>
                </a:lnTo>
                <a:lnTo>
                  <a:pt x="1575" y="3381"/>
                </a:lnTo>
                <a:lnTo>
                  <a:pt x="1518" y="3417"/>
                </a:lnTo>
                <a:lnTo>
                  <a:pt x="1458" y="3449"/>
                </a:lnTo>
                <a:lnTo>
                  <a:pt x="1396" y="3475"/>
                </a:lnTo>
                <a:lnTo>
                  <a:pt x="1330" y="3496"/>
                </a:lnTo>
                <a:lnTo>
                  <a:pt x="1263" y="3511"/>
                </a:lnTo>
                <a:lnTo>
                  <a:pt x="1193" y="3521"/>
                </a:lnTo>
                <a:lnTo>
                  <a:pt x="1121" y="3524"/>
                </a:lnTo>
                <a:lnTo>
                  <a:pt x="1050" y="3521"/>
                </a:lnTo>
                <a:lnTo>
                  <a:pt x="981" y="3511"/>
                </a:lnTo>
                <a:lnTo>
                  <a:pt x="913" y="3496"/>
                </a:lnTo>
                <a:lnTo>
                  <a:pt x="848" y="3475"/>
                </a:lnTo>
                <a:lnTo>
                  <a:pt x="785" y="3449"/>
                </a:lnTo>
                <a:lnTo>
                  <a:pt x="726" y="3417"/>
                </a:lnTo>
                <a:lnTo>
                  <a:pt x="669" y="3381"/>
                </a:lnTo>
                <a:lnTo>
                  <a:pt x="616" y="3340"/>
                </a:lnTo>
                <a:lnTo>
                  <a:pt x="567" y="3295"/>
                </a:lnTo>
                <a:lnTo>
                  <a:pt x="521" y="3245"/>
                </a:lnTo>
                <a:lnTo>
                  <a:pt x="479" y="3192"/>
                </a:lnTo>
                <a:lnTo>
                  <a:pt x="443" y="3136"/>
                </a:lnTo>
                <a:lnTo>
                  <a:pt x="412" y="3076"/>
                </a:lnTo>
                <a:lnTo>
                  <a:pt x="385" y="3014"/>
                </a:lnTo>
                <a:lnTo>
                  <a:pt x="364" y="2948"/>
                </a:lnTo>
                <a:lnTo>
                  <a:pt x="348" y="2881"/>
                </a:lnTo>
                <a:lnTo>
                  <a:pt x="339" y="2812"/>
                </a:lnTo>
                <a:lnTo>
                  <a:pt x="335" y="2740"/>
                </a:lnTo>
                <a:lnTo>
                  <a:pt x="335" y="2483"/>
                </a:lnTo>
                <a:lnTo>
                  <a:pt x="333" y="2385"/>
                </a:lnTo>
                <a:lnTo>
                  <a:pt x="326" y="2289"/>
                </a:lnTo>
                <a:lnTo>
                  <a:pt x="312" y="2192"/>
                </a:lnTo>
                <a:lnTo>
                  <a:pt x="293" y="2095"/>
                </a:lnTo>
                <a:lnTo>
                  <a:pt x="270" y="2001"/>
                </a:lnTo>
                <a:lnTo>
                  <a:pt x="242" y="1907"/>
                </a:lnTo>
                <a:lnTo>
                  <a:pt x="207" y="1814"/>
                </a:lnTo>
                <a:lnTo>
                  <a:pt x="170" y="1724"/>
                </a:lnTo>
                <a:lnTo>
                  <a:pt x="126" y="1635"/>
                </a:lnTo>
                <a:lnTo>
                  <a:pt x="93" y="1567"/>
                </a:lnTo>
                <a:lnTo>
                  <a:pt x="66" y="1497"/>
                </a:lnTo>
                <a:lnTo>
                  <a:pt x="42" y="1424"/>
                </a:lnTo>
                <a:lnTo>
                  <a:pt x="25" y="1351"/>
                </a:lnTo>
                <a:lnTo>
                  <a:pt x="11" y="1276"/>
                </a:lnTo>
                <a:lnTo>
                  <a:pt x="3" y="1200"/>
                </a:lnTo>
                <a:lnTo>
                  <a:pt x="0" y="1124"/>
                </a:lnTo>
                <a:lnTo>
                  <a:pt x="0" y="1124"/>
                </a:lnTo>
                <a:lnTo>
                  <a:pt x="3" y="1037"/>
                </a:lnTo>
                <a:lnTo>
                  <a:pt x="13" y="952"/>
                </a:lnTo>
                <a:lnTo>
                  <a:pt x="29" y="868"/>
                </a:lnTo>
                <a:lnTo>
                  <a:pt x="50" y="787"/>
                </a:lnTo>
                <a:lnTo>
                  <a:pt x="78" y="708"/>
                </a:lnTo>
                <a:lnTo>
                  <a:pt x="112" y="632"/>
                </a:lnTo>
                <a:lnTo>
                  <a:pt x="150" y="560"/>
                </a:lnTo>
                <a:lnTo>
                  <a:pt x="195" y="491"/>
                </a:lnTo>
                <a:lnTo>
                  <a:pt x="243" y="424"/>
                </a:lnTo>
                <a:lnTo>
                  <a:pt x="297" y="363"/>
                </a:lnTo>
                <a:lnTo>
                  <a:pt x="354" y="304"/>
                </a:lnTo>
                <a:lnTo>
                  <a:pt x="416" y="250"/>
                </a:lnTo>
                <a:lnTo>
                  <a:pt x="482" y="201"/>
                </a:lnTo>
                <a:lnTo>
                  <a:pt x="550" y="157"/>
                </a:lnTo>
                <a:lnTo>
                  <a:pt x="622" y="117"/>
                </a:lnTo>
                <a:lnTo>
                  <a:pt x="699" y="83"/>
                </a:lnTo>
                <a:lnTo>
                  <a:pt x="777" y="54"/>
                </a:lnTo>
                <a:lnTo>
                  <a:pt x="858" y="32"/>
                </a:lnTo>
                <a:lnTo>
                  <a:pt x="941" y="14"/>
                </a:lnTo>
                <a:lnTo>
                  <a:pt x="1027" y="5"/>
                </a:lnTo>
                <a:lnTo>
                  <a:pt x="1114" y="0"/>
                </a:lnTo>
                <a:close/>
              </a:path>
            </a:pathLst>
          </a:custGeom>
          <a:solidFill>
            <a:schemeClr val="bg1"/>
          </a:solidFill>
          <a:ln w="0">
            <a:noFill/>
            <a:prstDash val="solid"/>
            <a:round/>
          </a:ln>
        </p:spPr>
        <p:txBody>
          <a:bodyPr vert="horz" wrap="square" lIns="91440" tIns="45720" rIns="91440" bIns="45720" numCol="1" anchor="t" anchorCtr="0" compatLnSpc="1"/>
          <a:p>
            <a:endParaRPr lang="en-US"/>
          </a:p>
        </p:txBody>
      </p:sp>
      <p:grpSp>
        <p:nvGrpSpPr>
          <p:cNvPr id="713" name="Group 188"/>
          <p:cNvGrpSpPr>
            <a:grpSpLocks noChangeAspect="1"/>
          </p:cNvGrpSpPr>
          <p:nvPr/>
        </p:nvGrpSpPr>
        <p:grpSpPr bwMode="auto">
          <a:xfrm>
            <a:off x="6704965" y="2609215"/>
            <a:ext cx="483870" cy="414655"/>
            <a:chOff x="2457" y="3674"/>
            <a:chExt cx="315" cy="270"/>
          </a:xfrm>
          <a:solidFill>
            <a:schemeClr val="bg1"/>
          </a:solidFill>
        </p:grpSpPr>
        <p:sp>
          <p:nvSpPr>
            <p:cNvPr id="714" name="Freeform 190"/>
            <p:cNvSpPr>
              <a:spLocks noEditPoints="1"/>
            </p:cNvSpPr>
            <p:nvPr/>
          </p:nvSpPr>
          <p:spPr bwMode="auto">
            <a:xfrm>
              <a:off x="2457" y="3674"/>
              <a:ext cx="214" cy="270"/>
            </a:xfrm>
            <a:custGeom>
              <a:avLst/>
              <a:gdLst>
                <a:gd name="T0" fmla="*/ 222 w 2352"/>
                <a:gd name="T1" fmla="*/ 222 h 2970"/>
                <a:gd name="T2" fmla="*/ 222 w 2352"/>
                <a:gd name="T3" fmla="*/ 2748 h 2970"/>
                <a:gd name="T4" fmla="*/ 2130 w 2352"/>
                <a:gd name="T5" fmla="*/ 2748 h 2970"/>
                <a:gd name="T6" fmla="*/ 2130 w 2352"/>
                <a:gd name="T7" fmla="*/ 222 h 2970"/>
                <a:gd name="T8" fmla="*/ 222 w 2352"/>
                <a:gd name="T9" fmla="*/ 222 h 2970"/>
                <a:gd name="T10" fmla="*/ 111 w 2352"/>
                <a:gd name="T11" fmla="*/ 0 h 2970"/>
                <a:gd name="T12" fmla="*/ 2240 w 2352"/>
                <a:gd name="T13" fmla="*/ 0 h 2970"/>
                <a:gd name="T14" fmla="*/ 2267 w 2352"/>
                <a:gd name="T15" fmla="*/ 3 h 2970"/>
                <a:gd name="T16" fmla="*/ 2290 w 2352"/>
                <a:gd name="T17" fmla="*/ 12 h 2970"/>
                <a:gd name="T18" fmla="*/ 2310 w 2352"/>
                <a:gd name="T19" fmla="*/ 24 h 2970"/>
                <a:gd name="T20" fmla="*/ 2328 w 2352"/>
                <a:gd name="T21" fmla="*/ 42 h 2970"/>
                <a:gd name="T22" fmla="*/ 2341 w 2352"/>
                <a:gd name="T23" fmla="*/ 62 h 2970"/>
                <a:gd name="T24" fmla="*/ 2349 w 2352"/>
                <a:gd name="T25" fmla="*/ 85 h 2970"/>
                <a:gd name="T26" fmla="*/ 2352 w 2352"/>
                <a:gd name="T27" fmla="*/ 111 h 2970"/>
                <a:gd name="T28" fmla="*/ 2352 w 2352"/>
                <a:gd name="T29" fmla="*/ 2858 h 2970"/>
                <a:gd name="T30" fmla="*/ 2349 w 2352"/>
                <a:gd name="T31" fmla="*/ 2883 h 2970"/>
                <a:gd name="T32" fmla="*/ 2341 w 2352"/>
                <a:gd name="T33" fmla="*/ 2908 h 2970"/>
                <a:gd name="T34" fmla="*/ 2328 w 2352"/>
                <a:gd name="T35" fmla="*/ 2928 h 2970"/>
                <a:gd name="T36" fmla="*/ 2310 w 2352"/>
                <a:gd name="T37" fmla="*/ 2945 h 2970"/>
                <a:gd name="T38" fmla="*/ 2290 w 2352"/>
                <a:gd name="T39" fmla="*/ 2958 h 2970"/>
                <a:gd name="T40" fmla="*/ 2267 w 2352"/>
                <a:gd name="T41" fmla="*/ 2966 h 2970"/>
                <a:gd name="T42" fmla="*/ 2240 w 2352"/>
                <a:gd name="T43" fmla="*/ 2970 h 2970"/>
                <a:gd name="T44" fmla="*/ 111 w 2352"/>
                <a:gd name="T45" fmla="*/ 2970 h 2970"/>
                <a:gd name="T46" fmla="*/ 85 w 2352"/>
                <a:gd name="T47" fmla="*/ 2966 h 2970"/>
                <a:gd name="T48" fmla="*/ 62 w 2352"/>
                <a:gd name="T49" fmla="*/ 2958 h 2970"/>
                <a:gd name="T50" fmla="*/ 41 w 2352"/>
                <a:gd name="T51" fmla="*/ 2945 h 2970"/>
                <a:gd name="T52" fmla="*/ 24 w 2352"/>
                <a:gd name="T53" fmla="*/ 2928 h 2970"/>
                <a:gd name="T54" fmla="*/ 12 w 2352"/>
                <a:gd name="T55" fmla="*/ 2908 h 2970"/>
                <a:gd name="T56" fmla="*/ 3 w 2352"/>
                <a:gd name="T57" fmla="*/ 2883 h 2970"/>
                <a:gd name="T58" fmla="*/ 0 w 2352"/>
                <a:gd name="T59" fmla="*/ 2858 h 2970"/>
                <a:gd name="T60" fmla="*/ 0 w 2352"/>
                <a:gd name="T61" fmla="*/ 111 h 2970"/>
                <a:gd name="T62" fmla="*/ 3 w 2352"/>
                <a:gd name="T63" fmla="*/ 85 h 2970"/>
                <a:gd name="T64" fmla="*/ 12 w 2352"/>
                <a:gd name="T65" fmla="*/ 62 h 2970"/>
                <a:gd name="T66" fmla="*/ 24 w 2352"/>
                <a:gd name="T67" fmla="*/ 42 h 2970"/>
                <a:gd name="T68" fmla="*/ 41 w 2352"/>
                <a:gd name="T69" fmla="*/ 24 h 2970"/>
                <a:gd name="T70" fmla="*/ 62 w 2352"/>
                <a:gd name="T71" fmla="*/ 12 h 2970"/>
                <a:gd name="T72" fmla="*/ 85 w 2352"/>
                <a:gd name="T73" fmla="*/ 3 h 2970"/>
                <a:gd name="T74" fmla="*/ 111 w 2352"/>
                <a:gd name="T75" fmla="*/ 0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52" h="2970">
                  <a:moveTo>
                    <a:pt x="222" y="222"/>
                  </a:moveTo>
                  <a:lnTo>
                    <a:pt x="222" y="2748"/>
                  </a:lnTo>
                  <a:lnTo>
                    <a:pt x="2130" y="2748"/>
                  </a:lnTo>
                  <a:lnTo>
                    <a:pt x="2130" y="222"/>
                  </a:lnTo>
                  <a:lnTo>
                    <a:pt x="222" y="222"/>
                  </a:lnTo>
                  <a:close/>
                  <a:moveTo>
                    <a:pt x="111" y="0"/>
                  </a:moveTo>
                  <a:lnTo>
                    <a:pt x="2240" y="0"/>
                  </a:lnTo>
                  <a:lnTo>
                    <a:pt x="2267" y="3"/>
                  </a:lnTo>
                  <a:lnTo>
                    <a:pt x="2290" y="12"/>
                  </a:lnTo>
                  <a:lnTo>
                    <a:pt x="2310" y="24"/>
                  </a:lnTo>
                  <a:lnTo>
                    <a:pt x="2328" y="42"/>
                  </a:lnTo>
                  <a:lnTo>
                    <a:pt x="2341" y="62"/>
                  </a:lnTo>
                  <a:lnTo>
                    <a:pt x="2349" y="85"/>
                  </a:lnTo>
                  <a:lnTo>
                    <a:pt x="2352" y="111"/>
                  </a:lnTo>
                  <a:lnTo>
                    <a:pt x="2352" y="2858"/>
                  </a:lnTo>
                  <a:lnTo>
                    <a:pt x="2349" y="2883"/>
                  </a:lnTo>
                  <a:lnTo>
                    <a:pt x="2341" y="2908"/>
                  </a:lnTo>
                  <a:lnTo>
                    <a:pt x="2328" y="2928"/>
                  </a:lnTo>
                  <a:lnTo>
                    <a:pt x="2310" y="2945"/>
                  </a:lnTo>
                  <a:lnTo>
                    <a:pt x="2290" y="2958"/>
                  </a:lnTo>
                  <a:lnTo>
                    <a:pt x="2267" y="2966"/>
                  </a:lnTo>
                  <a:lnTo>
                    <a:pt x="2240" y="2970"/>
                  </a:lnTo>
                  <a:lnTo>
                    <a:pt x="111" y="2970"/>
                  </a:lnTo>
                  <a:lnTo>
                    <a:pt x="85" y="2966"/>
                  </a:lnTo>
                  <a:lnTo>
                    <a:pt x="62" y="2958"/>
                  </a:lnTo>
                  <a:lnTo>
                    <a:pt x="41" y="2945"/>
                  </a:lnTo>
                  <a:lnTo>
                    <a:pt x="24" y="2928"/>
                  </a:lnTo>
                  <a:lnTo>
                    <a:pt x="12" y="2908"/>
                  </a:lnTo>
                  <a:lnTo>
                    <a:pt x="3" y="2883"/>
                  </a:lnTo>
                  <a:lnTo>
                    <a:pt x="0" y="2858"/>
                  </a:lnTo>
                  <a:lnTo>
                    <a:pt x="0" y="111"/>
                  </a:lnTo>
                  <a:lnTo>
                    <a:pt x="3" y="85"/>
                  </a:lnTo>
                  <a:lnTo>
                    <a:pt x="12" y="62"/>
                  </a:lnTo>
                  <a:lnTo>
                    <a:pt x="24" y="42"/>
                  </a:lnTo>
                  <a:lnTo>
                    <a:pt x="41" y="24"/>
                  </a:lnTo>
                  <a:lnTo>
                    <a:pt x="62" y="12"/>
                  </a:lnTo>
                  <a:lnTo>
                    <a:pt x="85" y="3"/>
                  </a:lnTo>
                  <a:lnTo>
                    <a:pt x="111" y="0"/>
                  </a:lnTo>
                  <a:close/>
                </a:path>
              </a:pathLst>
            </a:custGeom>
            <a:grpFill/>
            <a:ln w="0">
              <a:noFill/>
              <a:prstDash val="solid"/>
              <a:round/>
            </a:ln>
          </p:spPr>
          <p:txBody>
            <a:bodyPr vert="horz" wrap="square" lIns="91440" tIns="45720" rIns="91440" bIns="45720" numCol="1" anchor="t" anchorCtr="0" compatLnSpc="1"/>
            <a:p>
              <a:endParaRPr lang="en-US"/>
            </a:p>
          </p:txBody>
        </p:sp>
        <p:sp>
          <p:nvSpPr>
            <p:cNvPr id="715" name="Freeform 191"/>
            <p:cNvSpPr/>
            <p:nvPr/>
          </p:nvSpPr>
          <p:spPr bwMode="auto">
            <a:xfrm>
              <a:off x="2495" y="3737"/>
              <a:ext cx="138" cy="13"/>
            </a:xfrm>
            <a:custGeom>
              <a:avLst/>
              <a:gdLst>
                <a:gd name="T0" fmla="*/ 74 w 1510"/>
                <a:gd name="T1" fmla="*/ 0 h 147"/>
                <a:gd name="T2" fmla="*/ 1435 w 1510"/>
                <a:gd name="T3" fmla="*/ 0 h 147"/>
                <a:gd name="T4" fmla="*/ 1455 w 1510"/>
                <a:gd name="T5" fmla="*/ 3 h 147"/>
                <a:gd name="T6" fmla="*/ 1473 w 1510"/>
                <a:gd name="T7" fmla="*/ 11 h 147"/>
                <a:gd name="T8" fmla="*/ 1488 w 1510"/>
                <a:gd name="T9" fmla="*/ 22 h 147"/>
                <a:gd name="T10" fmla="*/ 1499 w 1510"/>
                <a:gd name="T11" fmla="*/ 37 h 147"/>
                <a:gd name="T12" fmla="*/ 1507 w 1510"/>
                <a:gd name="T13" fmla="*/ 55 h 147"/>
                <a:gd name="T14" fmla="*/ 1510 w 1510"/>
                <a:gd name="T15" fmla="*/ 74 h 147"/>
                <a:gd name="T16" fmla="*/ 1507 w 1510"/>
                <a:gd name="T17" fmla="*/ 94 h 147"/>
                <a:gd name="T18" fmla="*/ 1499 w 1510"/>
                <a:gd name="T19" fmla="*/ 112 h 147"/>
                <a:gd name="T20" fmla="*/ 1488 w 1510"/>
                <a:gd name="T21" fmla="*/ 126 h 147"/>
                <a:gd name="T22" fmla="*/ 1473 w 1510"/>
                <a:gd name="T23" fmla="*/ 138 h 147"/>
                <a:gd name="T24" fmla="*/ 1455 w 1510"/>
                <a:gd name="T25" fmla="*/ 145 h 147"/>
                <a:gd name="T26" fmla="*/ 1435 w 1510"/>
                <a:gd name="T27" fmla="*/ 147 h 147"/>
                <a:gd name="T28" fmla="*/ 74 w 1510"/>
                <a:gd name="T29" fmla="*/ 147 h 147"/>
                <a:gd name="T30" fmla="*/ 55 w 1510"/>
                <a:gd name="T31" fmla="*/ 145 h 147"/>
                <a:gd name="T32" fmla="*/ 37 w 1510"/>
                <a:gd name="T33" fmla="*/ 138 h 147"/>
                <a:gd name="T34" fmla="*/ 22 w 1510"/>
                <a:gd name="T35" fmla="*/ 126 h 147"/>
                <a:gd name="T36" fmla="*/ 11 w 1510"/>
                <a:gd name="T37" fmla="*/ 112 h 147"/>
                <a:gd name="T38" fmla="*/ 3 w 1510"/>
                <a:gd name="T39" fmla="*/ 94 h 147"/>
                <a:gd name="T40" fmla="*/ 0 w 1510"/>
                <a:gd name="T41" fmla="*/ 74 h 147"/>
                <a:gd name="T42" fmla="*/ 3 w 1510"/>
                <a:gd name="T43" fmla="*/ 55 h 147"/>
                <a:gd name="T44" fmla="*/ 11 w 1510"/>
                <a:gd name="T45" fmla="*/ 37 h 147"/>
                <a:gd name="T46" fmla="*/ 22 w 1510"/>
                <a:gd name="T47" fmla="*/ 22 h 147"/>
                <a:gd name="T48" fmla="*/ 37 w 1510"/>
                <a:gd name="T49" fmla="*/ 11 h 147"/>
                <a:gd name="T50" fmla="*/ 55 w 1510"/>
                <a:gd name="T51" fmla="*/ 3 h 147"/>
                <a:gd name="T52" fmla="*/ 74 w 1510"/>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0" h="147">
                  <a:moveTo>
                    <a:pt x="74" y="0"/>
                  </a:moveTo>
                  <a:lnTo>
                    <a:pt x="1435" y="0"/>
                  </a:lnTo>
                  <a:lnTo>
                    <a:pt x="1455" y="3"/>
                  </a:lnTo>
                  <a:lnTo>
                    <a:pt x="1473" y="11"/>
                  </a:lnTo>
                  <a:lnTo>
                    <a:pt x="1488" y="22"/>
                  </a:lnTo>
                  <a:lnTo>
                    <a:pt x="1499" y="37"/>
                  </a:lnTo>
                  <a:lnTo>
                    <a:pt x="1507" y="55"/>
                  </a:lnTo>
                  <a:lnTo>
                    <a:pt x="1510" y="74"/>
                  </a:lnTo>
                  <a:lnTo>
                    <a:pt x="1507" y="94"/>
                  </a:lnTo>
                  <a:lnTo>
                    <a:pt x="1499" y="112"/>
                  </a:lnTo>
                  <a:lnTo>
                    <a:pt x="1488" y="126"/>
                  </a:lnTo>
                  <a:lnTo>
                    <a:pt x="1473" y="138"/>
                  </a:lnTo>
                  <a:lnTo>
                    <a:pt x="1455" y="145"/>
                  </a:lnTo>
                  <a:lnTo>
                    <a:pt x="1435" y="147"/>
                  </a:lnTo>
                  <a:lnTo>
                    <a:pt x="74" y="147"/>
                  </a:lnTo>
                  <a:lnTo>
                    <a:pt x="55" y="145"/>
                  </a:lnTo>
                  <a:lnTo>
                    <a:pt x="37" y="138"/>
                  </a:lnTo>
                  <a:lnTo>
                    <a:pt x="22" y="126"/>
                  </a:lnTo>
                  <a:lnTo>
                    <a:pt x="11" y="112"/>
                  </a:lnTo>
                  <a:lnTo>
                    <a:pt x="3" y="94"/>
                  </a:lnTo>
                  <a:lnTo>
                    <a:pt x="0" y="74"/>
                  </a:lnTo>
                  <a:lnTo>
                    <a:pt x="3" y="55"/>
                  </a:lnTo>
                  <a:lnTo>
                    <a:pt x="11" y="37"/>
                  </a:lnTo>
                  <a:lnTo>
                    <a:pt x="22" y="22"/>
                  </a:lnTo>
                  <a:lnTo>
                    <a:pt x="37" y="11"/>
                  </a:lnTo>
                  <a:lnTo>
                    <a:pt x="55" y="3"/>
                  </a:lnTo>
                  <a:lnTo>
                    <a:pt x="74" y="0"/>
                  </a:lnTo>
                  <a:close/>
                </a:path>
              </a:pathLst>
            </a:custGeom>
            <a:grpFill/>
            <a:ln w="0">
              <a:noFill/>
              <a:prstDash val="solid"/>
              <a:round/>
            </a:ln>
          </p:spPr>
          <p:txBody>
            <a:bodyPr vert="horz" wrap="square" lIns="91440" tIns="45720" rIns="91440" bIns="45720" numCol="1" anchor="t" anchorCtr="0" compatLnSpc="1"/>
            <a:p>
              <a:endParaRPr lang="en-US"/>
            </a:p>
          </p:txBody>
        </p:sp>
        <p:sp>
          <p:nvSpPr>
            <p:cNvPr id="716" name="Freeform 192"/>
            <p:cNvSpPr/>
            <p:nvPr/>
          </p:nvSpPr>
          <p:spPr bwMode="auto">
            <a:xfrm>
              <a:off x="2495" y="3769"/>
              <a:ext cx="138" cy="13"/>
            </a:xfrm>
            <a:custGeom>
              <a:avLst/>
              <a:gdLst>
                <a:gd name="T0" fmla="*/ 74 w 1510"/>
                <a:gd name="T1" fmla="*/ 0 h 148"/>
                <a:gd name="T2" fmla="*/ 1435 w 1510"/>
                <a:gd name="T3" fmla="*/ 0 h 148"/>
                <a:gd name="T4" fmla="*/ 1455 w 1510"/>
                <a:gd name="T5" fmla="*/ 3 h 148"/>
                <a:gd name="T6" fmla="*/ 1473 w 1510"/>
                <a:gd name="T7" fmla="*/ 10 h 148"/>
                <a:gd name="T8" fmla="*/ 1488 w 1510"/>
                <a:gd name="T9" fmla="*/ 22 h 148"/>
                <a:gd name="T10" fmla="*/ 1499 w 1510"/>
                <a:gd name="T11" fmla="*/ 36 h 148"/>
                <a:gd name="T12" fmla="*/ 1507 w 1510"/>
                <a:gd name="T13" fmla="*/ 54 h 148"/>
                <a:gd name="T14" fmla="*/ 1510 w 1510"/>
                <a:gd name="T15" fmla="*/ 73 h 148"/>
                <a:gd name="T16" fmla="*/ 1507 w 1510"/>
                <a:gd name="T17" fmla="*/ 93 h 148"/>
                <a:gd name="T18" fmla="*/ 1499 w 1510"/>
                <a:gd name="T19" fmla="*/ 111 h 148"/>
                <a:gd name="T20" fmla="*/ 1488 w 1510"/>
                <a:gd name="T21" fmla="*/ 126 h 148"/>
                <a:gd name="T22" fmla="*/ 1473 w 1510"/>
                <a:gd name="T23" fmla="*/ 137 h 148"/>
                <a:gd name="T24" fmla="*/ 1455 w 1510"/>
                <a:gd name="T25" fmla="*/ 145 h 148"/>
                <a:gd name="T26" fmla="*/ 1435 w 1510"/>
                <a:gd name="T27" fmla="*/ 148 h 148"/>
                <a:gd name="T28" fmla="*/ 74 w 1510"/>
                <a:gd name="T29" fmla="*/ 148 h 148"/>
                <a:gd name="T30" fmla="*/ 55 w 1510"/>
                <a:gd name="T31" fmla="*/ 145 h 148"/>
                <a:gd name="T32" fmla="*/ 37 w 1510"/>
                <a:gd name="T33" fmla="*/ 137 h 148"/>
                <a:gd name="T34" fmla="*/ 22 w 1510"/>
                <a:gd name="T35" fmla="*/ 126 h 148"/>
                <a:gd name="T36" fmla="*/ 11 w 1510"/>
                <a:gd name="T37" fmla="*/ 111 h 148"/>
                <a:gd name="T38" fmla="*/ 3 w 1510"/>
                <a:gd name="T39" fmla="*/ 93 h 148"/>
                <a:gd name="T40" fmla="*/ 0 w 1510"/>
                <a:gd name="T41" fmla="*/ 73 h 148"/>
                <a:gd name="T42" fmla="*/ 3 w 1510"/>
                <a:gd name="T43" fmla="*/ 54 h 148"/>
                <a:gd name="T44" fmla="*/ 11 w 1510"/>
                <a:gd name="T45" fmla="*/ 36 h 148"/>
                <a:gd name="T46" fmla="*/ 22 w 1510"/>
                <a:gd name="T47" fmla="*/ 22 h 148"/>
                <a:gd name="T48" fmla="*/ 37 w 1510"/>
                <a:gd name="T49" fmla="*/ 10 h 148"/>
                <a:gd name="T50" fmla="*/ 55 w 1510"/>
                <a:gd name="T51" fmla="*/ 3 h 148"/>
                <a:gd name="T52" fmla="*/ 74 w 1510"/>
                <a:gd name="T5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0" h="148">
                  <a:moveTo>
                    <a:pt x="74" y="0"/>
                  </a:moveTo>
                  <a:lnTo>
                    <a:pt x="1435" y="0"/>
                  </a:lnTo>
                  <a:lnTo>
                    <a:pt x="1455" y="3"/>
                  </a:lnTo>
                  <a:lnTo>
                    <a:pt x="1473" y="10"/>
                  </a:lnTo>
                  <a:lnTo>
                    <a:pt x="1488" y="22"/>
                  </a:lnTo>
                  <a:lnTo>
                    <a:pt x="1499" y="36"/>
                  </a:lnTo>
                  <a:lnTo>
                    <a:pt x="1507" y="54"/>
                  </a:lnTo>
                  <a:lnTo>
                    <a:pt x="1510" y="73"/>
                  </a:lnTo>
                  <a:lnTo>
                    <a:pt x="1507" y="93"/>
                  </a:lnTo>
                  <a:lnTo>
                    <a:pt x="1499" y="111"/>
                  </a:lnTo>
                  <a:lnTo>
                    <a:pt x="1488" y="126"/>
                  </a:lnTo>
                  <a:lnTo>
                    <a:pt x="1473" y="137"/>
                  </a:lnTo>
                  <a:lnTo>
                    <a:pt x="1455" y="145"/>
                  </a:lnTo>
                  <a:lnTo>
                    <a:pt x="1435" y="148"/>
                  </a:lnTo>
                  <a:lnTo>
                    <a:pt x="74" y="148"/>
                  </a:lnTo>
                  <a:lnTo>
                    <a:pt x="55" y="145"/>
                  </a:lnTo>
                  <a:lnTo>
                    <a:pt x="37" y="137"/>
                  </a:lnTo>
                  <a:lnTo>
                    <a:pt x="22" y="126"/>
                  </a:lnTo>
                  <a:lnTo>
                    <a:pt x="11" y="111"/>
                  </a:lnTo>
                  <a:lnTo>
                    <a:pt x="3" y="93"/>
                  </a:lnTo>
                  <a:lnTo>
                    <a:pt x="0" y="73"/>
                  </a:lnTo>
                  <a:lnTo>
                    <a:pt x="3" y="54"/>
                  </a:lnTo>
                  <a:lnTo>
                    <a:pt x="11" y="36"/>
                  </a:lnTo>
                  <a:lnTo>
                    <a:pt x="22" y="22"/>
                  </a:lnTo>
                  <a:lnTo>
                    <a:pt x="37" y="10"/>
                  </a:lnTo>
                  <a:lnTo>
                    <a:pt x="55" y="3"/>
                  </a:lnTo>
                  <a:lnTo>
                    <a:pt x="74" y="0"/>
                  </a:lnTo>
                  <a:close/>
                </a:path>
              </a:pathLst>
            </a:custGeom>
            <a:grpFill/>
            <a:ln w="0">
              <a:noFill/>
              <a:prstDash val="solid"/>
              <a:round/>
            </a:ln>
          </p:spPr>
          <p:txBody>
            <a:bodyPr vert="horz" wrap="square" lIns="91440" tIns="45720" rIns="91440" bIns="45720" numCol="1" anchor="t" anchorCtr="0" compatLnSpc="1"/>
            <a:p>
              <a:endParaRPr lang="en-US"/>
            </a:p>
          </p:txBody>
        </p:sp>
        <p:sp>
          <p:nvSpPr>
            <p:cNvPr id="717" name="Freeform 193"/>
            <p:cNvSpPr/>
            <p:nvPr/>
          </p:nvSpPr>
          <p:spPr bwMode="auto">
            <a:xfrm>
              <a:off x="2495" y="3801"/>
              <a:ext cx="138" cy="14"/>
            </a:xfrm>
            <a:custGeom>
              <a:avLst/>
              <a:gdLst>
                <a:gd name="T0" fmla="*/ 74 w 1510"/>
                <a:gd name="T1" fmla="*/ 0 h 148"/>
                <a:gd name="T2" fmla="*/ 1435 w 1510"/>
                <a:gd name="T3" fmla="*/ 0 h 148"/>
                <a:gd name="T4" fmla="*/ 1455 w 1510"/>
                <a:gd name="T5" fmla="*/ 3 h 148"/>
                <a:gd name="T6" fmla="*/ 1473 w 1510"/>
                <a:gd name="T7" fmla="*/ 11 h 148"/>
                <a:gd name="T8" fmla="*/ 1488 w 1510"/>
                <a:gd name="T9" fmla="*/ 22 h 148"/>
                <a:gd name="T10" fmla="*/ 1499 w 1510"/>
                <a:gd name="T11" fmla="*/ 37 h 148"/>
                <a:gd name="T12" fmla="*/ 1507 w 1510"/>
                <a:gd name="T13" fmla="*/ 55 h 148"/>
                <a:gd name="T14" fmla="*/ 1510 w 1510"/>
                <a:gd name="T15" fmla="*/ 74 h 148"/>
                <a:gd name="T16" fmla="*/ 1507 w 1510"/>
                <a:gd name="T17" fmla="*/ 94 h 148"/>
                <a:gd name="T18" fmla="*/ 1499 w 1510"/>
                <a:gd name="T19" fmla="*/ 111 h 148"/>
                <a:gd name="T20" fmla="*/ 1488 w 1510"/>
                <a:gd name="T21" fmla="*/ 126 h 148"/>
                <a:gd name="T22" fmla="*/ 1473 w 1510"/>
                <a:gd name="T23" fmla="*/ 138 h 148"/>
                <a:gd name="T24" fmla="*/ 1455 w 1510"/>
                <a:gd name="T25" fmla="*/ 145 h 148"/>
                <a:gd name="T26" fmla="*/ 1435 w 1510"/>
                <a:gd name="T27" fmla="*/ 148 h 148"/>
                <a:gd name="T28" fmla="*/ 74 w 1510"/>
                <a:gd name="T29" fmla="*/ 148 h 148"/>
                <a:gd name="T30" fmla="*/ 55 w 1510"/>
                <a:gd name="T31" fmla="*/ 145 h 148"/>
                <a:gd name="T32" fmla="*/ 37 w 1510"/>
                <a:gd name="T33" fmla="*/ 138 h 148"/>
                <a:gd name="T34" fmla="*/ 22 w 1510"/>
                <a:gd name="T35" fmla="*/ 126 h 148"/>
                <a:gd name="T36" fmla="*/ 11 w 1510"/>
                <a:gd name="T37" fmla="*/ 111 h 148"/>
                <a:gd name="T38" fmla="*/ 3 w 1510"/>
                <a:gd name="T39" fmla="*/ 94 h 148"/>
                <a:gd name="T40" fmla="*/ 0 w 1510"/>
                <a:gd name="T41" fmla="*/ 74 h 148"/>
                <a:gd name="T42" fmla="*/ 3 w 1510"/>
                <a:gd name="T43" fmla="*/ 55 h 148"/>
                <a:gd name="T44" fmla="*/ 11 w 1510"/>
                <a:gd name="T45" fmla="*/ 37 h 148"/>
                <a:gd name="T46" fmla="*/ 22 w 1510"/>
                <a:gd name="T47" fmla="*/ 22 h 148"/>
                <a:gd name="T48" fmla="*/ 37 w 1510"/>
                <a:gd name="T49" fmla="*/ 11 h 148"/>
                <a:gd name="T50" fmla="*/ 55 w 1510"/>
                <a:gd name="T51" fmla="*/ 3 h 148"/>
                <a:gd name="T52" fmla="*/ 74 w 1510"/>
                <a:gd name="T5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0" h="148">
                  <a:moveTo>
                    <a:pt x="74" y="0"/>
                  </a:moveTo>
                  <a:lnTo>
                    <a:pt x="1435" y="0"/>
                  </a:lnTo>
                  <a:lnTo>
                    <a:pt x="1455" y="3"/>
                  </a:lnTo>
                  <a:lnTo>
                    <a:pt x="1473" y="11"/>
                  </a:lnTo>
                  <a:lnTo>
                    <a:pt x="1488" y="22"/>
                  </a:lnTo>
                  <a:lnTo>
                    <a:pt x="1499" y="37"/>
                  </a:lnTo>
                  <a:lnTo>
                    <a:pt x="1507" y="55"/>
                  </a:lnTo>
                  <a:lnTo>
                    <a:pt x="1510" y="74"/>
                  </a:lnTo>
                  <a:lnTo>
                    <a:pt x="1507" y="94"/>
                  </a:lnTo>
                  <a:lnTo>
                    <a:pt x="1499" y="111"/>
                  </a:lnTo>
                  <a:lnTo>
                    <a:pt x="1488" y="126"/>
                  </a:lnTo>
                  <a:lnTo>
                    <a:pt x="1473" y="138"/>
                  </a:lnTo>
                  <a:lnTo>
                    <a:pt x="1455" y="145"/>
                  </a:lnTo>
                  <a:lnTo>
                    <a:pt x="1435" y="148"/>
                  </a:lnTo>
                  <a:lnTo>
                    <a:pt x="74" y="148"/>
                  </a:lnTo>
                  <a:lnTo>
                    <a:pt x="55" y="145"/>
                  </a:lnTo>
                  <a:lnTo>
                    <a:pt x="37" y="138"/>
                  </a:lnTo>
                  <a:lnTo>
                    <a:pt x="22" y="126"/>
                  </a:lnTo>
                  <a:lnTo>
                    <a:pt x="11" y="111"/>
                  </a:lnTo>
                  <a:lnTo>
                    <a:pt x="3" y="94"/>
                  </a:lnTo>
                  <a:lnTo>
                    <a:pt x="0" y="74"/>
                  </a:lnTo>
                  <a:lnTo>
                    <a:pt x="3" y="55"/>
                  </a:lnTo>
                  <a:lnTo>
                    <a:pt x="11" y="37"/>
                  </a:lnTo>
                  <a:lnTo>
                    <a:pt x="22" y="22"/>
                  </a:lnTo>
                  <a:lnTo>
                    <a:pt x="37" y="11"/>
                  </a:lnTo>
                  <a:lnTo>
                    <a:pt x="55" y="3"/>
                  </a:lnTo>
                  <a:lnTo>
                    <a:pt x="74" y="0"/>
                  </a:lnTo>
                  <a:close/>
                </a:path>
              </a:pathLst>
            </a:custGeom>
            <a:grpFill/>
            <a:ln w="0">
              <a:noFill/>
              <a:prstDash val="solid"/>
              <a:round/>
            </a:ln>
          </p:spPr>
          <p:txBody>
            <a:bodyPr vert="horz" wrap="square" lIns="91440" tIns="45720" rIns="91440" bIns="45720" numCol="1" anchor="t" anchorCtr="0" compatLnSpc="1"/>
            <a:p>
              <a:endParaRPr lang="en-US"/>
            </a:p>
          </p:txBody>
        </p:sp>
        <p:sp>
          <p:nvSpPr>
            <p:cNvPr id="718" name="Freeform 194"/>
            <p:cNvSpPr/>
            <p:nvPr/>
          </p:nvSpPr>
          <p:spPr bwMode="auto">
            <a:xfrm>
              <a:off x="2552" y="3884"/>
              <a:ext cx="81" cy="14"/>
            </a:xfrm>
            <a:custGeom>
              <a:avLst/>
              <a:gdLst>
                <a:gd name="T0" fmla="*/ 74 w 888"/>
                <a:gd name="T1" fmla="*/ 0 h 147"/>
                <a:gd name="T2" fmla="*/ 813 w 888"/>
                <a:gd name="T3" fmla="*/ 0 h 147"/>
                <a:gd name="T4" fmla="*/ 833 w 888"/>
                <a:gd name="T5" fmla="*/ 2 h 147"/>
                <a:gd name="T6" fmla="*/ 851 w 888"/>
                <a:gd name="T7" fmla="*/ 10 h 147"/>
                <a:gd name="T8" fmla="*/ 866 w 888"/>
                <a:gd name="T9" fmla="*/ 21 h 147"/>
                <a:gd name="T10" fmla="*/ 877 w 888"/>
                <a:gd name="T11" fmla="*/ 37 h 147"/>
                <a:gd name="T12" fmla="*/ 885 w 888"/>
                <a:gd name="T13" fmla="*/ 54 h 147"/>
                <a:gd name="T14" fmla="*/ 888 w 888"/>
                <a:gd name="T15" fmla="*/ 74 h 147"/>
                <a:gd name="T16" fmla="*/ 885 w 888"/>
                <a:gd name="T17" fmla="*/ 94 h 147"/>
                <a:gd name="T18" fmla="*/ 877 w 888"/>
                <a:gd name="T19" fmla="*/ 111 h 147"/>
                <a:gd name="T20" fmla="*/ 866 w 888"/>
                <a:gd name="T21" fmla="*/ 126 h 147"/>
                <a:gd name="T22" fmla="*/ 851 w 888"/>
                <a:gd name="T23" fmla="*/ 138 h 147"/>
                <a:gd name="T24" fmla="*/ 833 w 888"/>
                <a:gd name="T25" fmla="*/ 145 h 147"/>
                <a:gd name="T26" fmla="*/ 813 w 888"/>
                <a:gd name="T27" fmla="*/ 147 h 147"/>
                <a:gd name="T28" fmla="*/ 74 w 888"/>
                <a:gd name="T29" fmla="*/ 147 h 147"/>
                <a:gd name="T30" fmla="*/ 55 w 888"/>
                <a:gd name="T31" fmla="*/ 145 h 147"/>
                <a:gd name="T32" fmla="*/ 37 w 888"/>
                <a:gd name="T33" fmla="*/ 138 h 147"/>
                <a:gd name="T34" fmla="*/ 22 w 888"/>
                <a:gd name="T35" fmla="*/ 126 h 147"/>
                <a:gd name="T36" fmla="*/ 10 w 888"/>
                <a:gd name="T37" fmla="*/ 111 h 147"/>
                <a:gd name="T38" fmla="*/ 3 w 888"/>
                <a:gd name="T39" fmla="*/ 94 h 147"/>
                <a:gd name="T40" fmla="*/ 0 w 888"/>
                <a:gd name="T41" fmla="*/ 74 h 147"/>
                <a:gd name="T42" fmla="*/ 3 w 888"/>
                <a:gd name="T43" fmla="*/ 54 h 147"/>
                <a:gd name="T44" fmla="*/ 10 w 888"/>
                <a:gd name="T45" fmla="*/ 37 h 147"/>
                <a:gd name="T46" fmla="*/ 22 w 888"/>
                <a:gd name="T47" fmla="*/ 21 h 147"/>
                <a:gd name="T48" fmla="*/ 37 w 888"/>
                <a:gd name="T49" fmla="*/ 10 h 147"/>
                <a:gd name="T50" fmla="*/ 55 w 888"/>
                <a:gd name="T51" fmla="*/ 2 h 147"/>
                <a:gd name="T52" fmla="*/ 74 w 888"/>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8" h="147">
                  <a:moveTo>
                    <a:pt x="74" y="0"/>
                  </a:moveTo>
                  <a:lnTo>
                    <a:pt x="813" y="0"/>
                  </a:lnTo>
                  <a:lnTo>
                    <a:pt x="833" y="2"/>
                  </a:lnTo>
                  <a:lnTo>
                    <a:pt x="851" y="10"/>
                  </a:lnTo>
                  <a:lnTo>
                    <a:pt x="866" y="21"/>
                  </a:lnTo>
                  <a:lnTo>
                    <a:pt x="877" y="37"/>
                  </a:lnTo>
                  <a:lnTo>
                    <a:pt x="885" y="54"/>
                  </a:lnTo>
                  <a:lnTo>
                    <a:pt x="888" y="74"/>
                  </a:lnTo>
                  <a:lnTo>
                    <a:pt x="885" y="94"/>
                  </a:lnTo>
                  <a:lnTo>
                    <a:pt x="877" y="111"/>
                  </a:lnTo>
                  <a:lnTo>
                    <a:pt x="866" y="126"/>
                  </a:lnTo>
                  <a:lnTo>
                    <a:pt x="851" y="138"/>
                  </a:lnTo>
                  <a:lnTo>
                    <a:pt x="833" y="145"/>
                  </a:lnTo>
                  <a:lnTo>
                    <a:pt x="813" y="147"/>
                  </a:lnTo>
                  <a:lnTo>
                    <a:pt x="74" y="147"/>
                  </a:lnTo>
                  <a:lnTo>
                    <a:pt x="55" y="145"/>
                  </a:lnTo>
                  <a:lnTo>
                    <a:pt x="37" y="138"/>
                  </a:lnTo>
                  <a:lnTo>
                    <a:pt x="22" y="126"/>
                  </a:lnTo>
                  <a:lnTo>
                    <a:pt x="10" y="111"/>
                  </a:lnTo>
                  <a:lnTo>
                    <a:pt x="3" y="94"/>
                  </a:lnTo>
                  <a:lnTo>
                    <a:pt x="0" y="74"/>
                  </a:lnTo>
                  <a:lnTo>
                    <a:pt x="3" y="54"/>
                  </a:lnTo>
                  <a:lnTo>
                    <a:pt x="10" y="37"/>
                  </a:lnTo>
                  <a:lnTo>
                    <a:pt x="22" y="21"/>
                  </a:lnTo>
                  <a:lnTo>
                    <a:pt x="37" y="10"/>
                  </a:lnTo>
                  <a:lnTo>
                    <a:pt x="55" y="2"/>
                  </a:lnTo>
                  <a:lnTo>
                    <a:pt x="74" y="0"/>
                  </a:lnTo>
                  <a:close/>
                </a:path>
              </a:pathLst>
            </a:custGeom>
            <a:grpFill/>
            <a:ln w="0">
              <a:noFill/>
              <a:prstDash val="solid"/>
              <a:round/>
            </a:ln>
          </p:spPr>
          <p:txBody>
            <a:bodyPr vert="horz" wrap="square" lIns="91440" tIns="45720" rIns="91440" bIns="45720" numCol="1" anchor="t" anchorCtr="0" compatLnSpc="1"/>
            <a:p>
              <a:endParaRPr lang="en-US"/>
            </a:p>
          </p:txBody>
        </p:sp>
        <p:sp>
          <p:nvSpPr>
            <p:cNvPr id="719" name="Freeform 195"/>
            <p:cNvSpPr>
              <a:spLocks noEditPoints="1"/>
            </p:cNvSpPr>
            <p:nvPr/>
          </p:nvSpPr>
          <p:spPr bwMode="auto">
            <a:xfrm>
              <a:off x="2694" y="3674"/>
              <a:ext cx="78" cy="267"/>
            </a:xfrm>
            <a:custGeom>
              <a:avLst/>
              <a:gdLst>
                <a:gd name="T0" fmla="*/ 221 w 865"/>
                <a:gd name="T1" fmla="*/ 2504 h 2933"/>
                <a:gd name="T2" fmla="*/ 231 w 865"/>
                <a:gd name="T3" fmla="*/ 2546 h 2933"/>
                <a:gd name="T4" fmla="*/ 257 w 865"/>
                <a:gd name="T5" fmla="*/ 2579 h 2933"/>
                <a:gd name="T6" fmla="*/ 296 w 865"/>
                <a:gd name="T7" fmla="*/ 2597 h 2933"/>
                <a:gd name="T8" fmla="*/ 339 w 865"/>
                <a:gd name="T9" fmla="*/ 2597 h 2933"/>
                <a:gd name="T10" fmla="*/ 377 w 865"/>
                <a:gd name="T11" fmla="*/ 2579 h 2933"/>
                <a:gd name="T12" fmla="*/ 403 w 865"/>
                <a:gd name="T13" fmla="*/ 2546 h 2933"/>
                <a:gd name="T14" fmla="*/ 414 w 865"/>
                <a:gd name="T15" fmla="*/ 2504 h 2933"/>
                <a:gd name="T16" fmla="*/ 221 w 865"/>
                <a:gd name="T17" fmla="*/ 2105 h 2933"/>
                <a:gd name="T18" fmla="*/ 221 w 865"/>
                <a:gd name="T19" fmla="*/ 1958 h 2933"/>
                <a:gd name="T20" fmla="*/ 414 w 865"/>
                <a:gd name="T21" fmla="*/ 613 h 2933"/>
                <a:gd name="T22" fmla="*/ 221 w 865"/>
                <a:gd name="T23" fmla="*/ 222 h 2933"/>
                <a:gd name="T24" fmla="*/ 414 w 865"/>
                <a:gd name="T25" fmla="*/ 465 h 2933"/>
                <a:gd name="T26" fmla="*/ 221 w 865"/>
                <a:gd name="T27" fmla="*/ 222 h 2933"/>
                <a:gd name="T28" fmla="*/ 524 w 865"/>
                <a:gd name="T29" fmla="*/ 0 h 2933"/>
                <a:gd name="T30" fmla="*/ 573 w 865"/>
                <a:gd name="T31" fmla="*/ 12 h 2933"/>
                <a:gd name="T32" fmla="*/ 611 w 865"/>
                <a:gd name="T33" fmla="*/ 42 h 2933"/>
                <a:gd name="T34" fmla="*/ 633 w 865"/>
                <a:gd name="T35" fmla="*/ 85 h 2933"/>
                <a:gd name="T36" fmla="*/ 635 w 865"/>
                <a:gd name="T37" fmla="*/ 482 h 2933"/>
                <a:gd name="T38" fmla="*/ 710 w 865"/>
                <a:gd name="T39" fmla="*/ 518 h 2933"/>
                <a:gd name="T40" fmla="*/ 773 w 865"/>
                <a:gd name="T41" fmla="*/ 570 h 2933"/>
                <a:gd name="T42" fmla="*/ 822 w 865"/>
                <a:gd name="T43" fmla="*/ 637 h 2933"/>
                <a:gd name="T44" fmla="*/ 853 w 865"/>
                <a:gd name="T45" fmla="*/ 713 h 2933"/>
                <a:gd name="T46" fmla="*/ 865 w 865"/>
                <a:gd name="T47" fmla="*/ 799 h 2933"/>
                <a:gd name="T48" fmla="*/ 861 w 865"/>
                <a:gd name="T49" fmla="*/ 1490 h 2933"/>
                <a:gd name="T50" fmla="*/ 843 w 865"/>
                <a:gd name="T51" fmla="*/ 1522 h 2933"/>
                <a:gd name="T52" fmla="*/ 810 w 865"/>
                <a:gd name="T53" fmla="*/ 1541 h 2933"/>
                <a:gd name="T54" fmla="*/ 771 w 865"/>
                <a:gd name="T55" fmla="*/ 1541 h 2933"/>
                <a:gd name="T56" fmla="*/ 738 w 865"/>
                <a:gd name="T57" fmla="*/ 1522 h 2933"/>
                <a:gd name="T58" fmla="*/ 719 w 865"/>
                <a:gd name="T59" fmla="*/ 1490 h 2933"/>
                <a:gd name="T60" fmla="*/ 717 w 865"/>
                <a:gd name="T61" fmla="*/ 799 h 2933"/>
                <a:gd name="T62" fmla="*/ 707 w 865"/>
                <a:gd name="T63" fmla="*/ 739 h 2933"/>
                <a:gd name="T64" fmla="*/ 678 w 865"/>
                <a:gd name="T65" fmla="*/ 686 h 2933"/>
                <a:gd name="T66" fmla="*/ 635 w 865"/>
                <a:gd name="T67" fmla="*/ 646 h 2933"/>
                <a:gd name="T68" fmla="*/ 632 w 865"/>
                <a:gd name="T69" fmla="*/ 2548 h 2933"/>
                <a:gd name="T70" fmla="*/ 609 w 865"/>
                <a:gd name="T71" fmla="*/ 2630 h 2933"/>
                <a:gd name="T72" fmla="*/ 565 w 865"/>
                <a:gd name="T73" fmla="*/ 2702 h 2933"/>
                <a:gd name="T74" fmla="*/ 505 w 865"/>
                <a:gd name="T75" fmla="*/ 2759 h 2933"/>
                <a:gd name="T76" fmla="*/ 432 w 865"/>
                <a:gd name="T77" fmla="*/ 2800 h 2933"/>
                <a:gd name="T78" fmla="*/ 392 w 865"/>
                <a:gd name="T79" fmla="*/ 2858 h 2933"/>
                <a:gd name="T80" fmla="*/ 381 w 865"/>
                <a:gd name="T81" fmla="*/ 2896 h 2933"/>
                <a:gd name="T82" fmla="*/ 355 w 865"/>
                <a:gd name="T83" fmla="*/ 2922 h 2933"/>
                <a:gd name="T84" fmla="*/ 317 w 865"/>
                <a:gd name="T85" fmla="*/ 2933 h 2933"/>
                <a:gd name="T86" fmla="*/ 280 w 865"/>
                <a:gd name="T87" fmla="*/ 2922 h 2933"/>
                <a:gd name="T88" fmla="*/ 254 w 865"/>
                <a:gd name="T89" fmla="*/ 2896 h 2933"/>
                <a:gd name="T90" fmla="*/ 243 w 865"/>
                <a:gd name="T91" fmla="*/ 2858 h 2933"/>
                <a:gd name="T92" fmla="*/ 202 w 865"/>
                <a:gd name="T93" fmla="*/ 2800 h 2933"/>
                <a:gd name="T94" fmla="*/ 129 w 865"/>
                <a:gd name="T95" fmla="*/ 2759 h 2933"/>
                <a:gd name="T96" fmla="*/ 69 w 865"/>
                <a:gd name="T97" fmla="*/ 2702 h 2933"/>
                <a:gd name="T98" fmla="*/ 25 w 865"/>
                <a:gd name="T99" fmla="*/ 2630 h 2933"/>
                <a:gd name="T100" fmla="*/ 2 w 865"/>
                <a:gd name="T101" fmla="*/ 2548 h 2933"/>
                <a:gd name="T102" fmla="*/ 0 w 865"/>
                <a:gd name="T103" fmla="*/ 111 h 2933"/>
                <a:gd name="T104" fmla="*/ 10 w 865"/>
                <a:gd name="T105" fmla="*/ 62 h 2933"/>
                <a:gd name="T106" fmla="*/ 41 w 865"/>
                <a:gd name="T107" fmla="*/ 24 h 2933"/>
                <a:gd name="T108" fmla="*/ 85 w 865"/>
                <a:gd name="T109" fmla="*/ 3 h 2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933">
                  <a:moveTo>
                    <a:pt x="221" y="2105"/>
                  </a:moveTo>
                  <a:lnTo>
                    <a:pt x="221" y="2504"/>
                  </a:lnTo>
                  <a:lnTo>
                    <a:pt x="224" y="2526"/>
                  </a:lnTo>
                  <a:lnTo>
                    <a:pt x="231" y="2546"/>
                  </a:lnTo>
                  <a:lnTo>
                    <a:pt x="242" y="2564"/>
                  </a:lnTo>
                  <a:lnTo>
                    <a:pt x="257" y="2579"/>
                  </a:lnTo>
                  <a:lnTo>
                    <a:pt x="275" y="2590"/>
                  </a:lnTo>
                  <a:lnTo>
                    <a:pt x="296" y="2597"/>
                  </a:lnTo>
                  <a:lnTo>
                    <a:pt x="317" y="2600"/>
                  </a:lnTo>
                  <a:lnTo>
                    <a:pt x="339" y="2597"/>
                  </a:lnTo>
                  <a:lnTo>
                    <a:pt x="360" y="2590"/>
                  </a:lnTo>
                  <a:lnTo>
                    <a:pt x="377" y="2579"/>
                  </a:lnTo>
                  <a:lnTo>
                    <a:pt x="393" y="2564"/>
                  </a:lnTo>
                  <a:lnTo>
                    <a:pt x="403" y="2546"/>
                  </a:lnTo>
                  <a:lnTo>
                    <a:pt x="411" y="2526"/>
                  </a:lnTo>
                  <a:lnTo>
                    <a:pt x="414" y="2504"/>
                  </a:lnTo>
                  <a:lnTo>
                    <a:pt x="414" y="2105"/>
                  </a:lnTo>
                  <a:lnTo>
                    <a:pt x="221" y="2105"/>
                  </a:lnTo>
                  <a:close/>
                  <a:moveTo>
                    <a:pt x="221" y="613"/>
                  </a:moveTo>
                  <a:lnTo>
                    <a:pt x="221" y="1958"/>
                  </a:lnTo>
                  <a:lnTo>
                    <a:pt x="414" y="1958"/>
                  </a:lnTo>
                  <a:lnTo>
                    <a:pt x="414" y="613"/>
                  </a:lnTo>
                  <a:lnTo>
                    <a:pt x="221" y="613"/>
                  </a:lnTo>
                  <a:close/>
                  <a:moveTo>
                    <a:pt x="221" y="222"/>
                  </a:moveTo>
                  <a:lnTo>
                    <a:pt x="221" y="465"/>
                  </a:lnTo>
                  <a:lnTo>
                    <a:pt x="414" y="465"/>
                  </a:lnTo>
                  <a:lnTo>
                    <a:pt x="414" y="222"/>
                  </a:lnTo>
                  <a:lnTo>
                    <a:pt x="221" y="222"/>
                  </a:lnTo>
                  <a:close/>
                  <a:moveTo>
                    <a:pt x="110" y="0"/>
                  </a:moveTo>
                  <a:lnTo>
                    <a:pt x="524" y="0"/>
                  </a:lnTo>
                  <a:lnTo>
                    <a:pt x="550" y="3"/>
                  </a:lnTo>
                  <a:lnTo>
                    <a:pt x="573" y="12"/>
                  </a:lnTo>
                  <a:lnTo>
                    <a:pt x="594" y="24"/>
                  </a:lnTo>
                  <a:lnTo>
                    <a:pt x="611" y="42"/>
                  </a:lnTo>
                  <a:lnTo>
                    <a:pt x="624" y="62"/>
                  </a:lnTo>
                  <a:lnTo>
                    <a:pt x="633" y="85"/>
                  </a:lnTo>
                  <a:lnTo>
                    <a:pt x="635" y="111"/>
                  </a:lnTo>
                  <a:lnTo>
                    <a:pt x="635" y="482"/>
                  </a:lnTo>
                  <a:lnTo>
                    <a:pt x="674" y="498"/>
                  </a:lnTo>
                  <a:lnTo>
                    <a:pt x="710" y="518"/>
                  </a:lnTo>
                  <a:lnTo>
                    <a:pt x="743" y="542"/>
                  </a:lnTo>
                  <a:lnTo>
                    <a:pt x="773" y="570"/>
                  </a:lnTo>
                  <a:lnTo>
                    <a:pt x="799" y="602"/>
                  </a:lnTo>
                  <a:lnTo>
                    <a:pt x="822" y="637"/>
                  </a:lnTo>
                  <a:lnTo>
                    <a:pt x="840" y="674"/>
                  </a:lnTo>
                  <a:lnTo>
                    <a:pt x="853" y="713"/>
                  </a:lnTo>
                  <a:lnTo>
                    <a:pt x="861" y="755"/>
                  </a:lnTo>
                  <a:lnTo>
                    <a:pt x="865" y="799"/>
                  </a:lnTo>
                  <a:lnTo>
                    <a:pt x="865" y="1470"/>
                  </a:lnTo>
                  <a:lnTo>
                    <a:pt x="861" y="1490"/>
                  </a:lnTo>
                  <a:lnTo>
                    <a:pt x="854" y="1507"/>
                  </a:lnTo>
                  <a:lnTo>
                    <a:pt x="843" y="1522"/>
                  </a:lnTo>
                  <a:lnTo>
                    <a:pt x="828" y="1534"/>
                  </a:lnTo>
                  <a:lnTo>
                    <a:pt x="810" y="1541"/>
                  </a:lnTo>
                  <a:lnTo>
                    <a:pt x="791" y="1544"/>
                  </a:lnTo>
                  <a:lnTo>
                    <a:pt x="771" y="1541"/>
                  </a:lnTo>
                  <a:lnTo>
                    <a:pt x="753" y="1534"/>
                  </a:lnTo>
                  <a:lnTo>
                    <a:pt x="738" y="1522"/>
                  </a:lnTo>
                  <a:lnTo>
                    <a:pt x="727" y="1507"/>
                  </a:lnTo>
                  <a:lnTo>
                    <a:pt x="719" y="1490"/>
                  </a:lnTo>
                  <a:lnTo>
                    <a:pt x="717" y="1470"/>
                  </a:lnTo>
                  <a:lnTo>
                    <a:pt x="717" y="799"/>
                  </a:lnTo>
                  <a:lnTo>
                    <a:pt x="714" y="768"/>
                  </a:lnTo>
                  <a:lnTo>
                    <a:pt x="707" y="739"/>
                  </a:lnTo>
                  <a:lnTo>
                    <a:pt x="694" y="711"/>
                  </a:lnTo>
                  <a:lnTo>
                    <a:pt x="678" y="686"/>
                  </a:lnTo>
                  <a:lnTo>
                    <a:pt x="658" y="664"/>
                  </a:lnTo>
                  <a:lnTo>
                    <a:pt x="635" y="646"/>
                  </a:lnTo>
                  <a:lnTo>
                    <a:pt x="635" y="2504"/>
                  </a:lnTo>
                  <a:lnTo>
                    <a:pt x="632" y="2548"/>
                  </a:lnTo>
                  <a:lnTo>
                    <a:pt x="623" y="2590"/>
                  </a:lnTo>
                  <a:lnTo>
                    <a:pt x="609" y="2630"/>
                  </a:lnTo>
                  <a:lnTo>
                    <a:pt x="590" y="2668"/>
                  </a:lnTo>
                  <a:lnTo>
                    <a:pt x="565" y="2702"/>
                  </a:lnTo>
                  <a:lnTo>
                    <a:pt x="538" y="2733"/>
                  </a:lnTo>
                  <a:lnTo>
                    <a:pt x="505" y="2759"/>
                  </a:lnTo>
                  <a:lnTo>
                    <a:pt x="471" y="2782"/>
                  </a:lnTo>
                  <a:lnTo>
                    <a:pt x="432" y="2800"/>
                  </a:lnTo>
                  <a:lnTo>
                    <a:pt x="392" y="2813"/>
                  </a:lnTo>
                  <a:lnTo>
                    <a:pt x="392" y="2858"/>
                  </a:lnTo>
                  <a:lnTo>
                    <a:pt x="389" y="2878"/>
                  </a:lnTo>
                  <a:lnTo>
                    <a:pt x="381" y="2896"/>
                  </a:lnTo>
                  <a:lnTo>
                    <a:pt x="370" y="2911"/>
                  </a:lnTo>
                  <a:lnTo>
                    <a:pt x="355" y="2922"/>
                  </a:lnTo>
                  <a:lnTo>
                    <a:pt x="337" y="2930"/>
                  </a:lnTo>
                  <a:lnTo>
                    <a:pt x="317" y="2933"/>
                  </a:lnTo>
                  <a:lnTo>
                    <a:pt x="298" y="2930"/>
                  </a:lnTo>
                  <a:lnTo>
                    <a:pt x="280" y="2922"/>
                  </a:lnTo>
                  <a:lnTo>
                    <a:pt x="265" y="2911"/>
                  </a:lnTo>
                  <a:lnTo>
                    <a:pt x="254" y="2896"/>
                  </a:lnTo>
                  <a:lnTo>
                    <a:pt x="246" y="2878"/>
                  </a:lnTo>
                  <a:lnTo>
                    <a:pt x="243" y="2858"/>
                  </a:lnTo>
                  <a:lnTo>
                    <a:pt x="243" y="2813"/>
                  </a:lnTo>
                  <a:lnTo>
                    <a:pt x="202" y="2800"/>
                  </a:lnTo>
                  <a:lnTo>
                    <a:pt x="164" y="2782"/>
                  </a:lnTo>
                  <a:lnTo>
                    <a:pt x="129" y="2759"/>
                  </a:lnTo>
                  <a:lnTo>
                    <a:pt x="97" y="2733"/>
                  </a:lnTo>
                  <a:lnTo>
                    <a:pt x="69" y="2702"/>
                  </a:lnTo>
                  <a:lnTo>
                    <a:pt x="45" y="2668"/>
                  </a:lnTo>
                  <a:lnTo>
                    <a:pt x="25" y="2630"/>
                  </a:lnTo>
                  <a:lnTo>
                    <a:pt x="11" y="2590"/>
                  </a:lnTo>
                  <a:lnTo>
                    <a:pt x="2" y="2548"/>
                  </a:lnTo>
                  <a:lnTo>
                    <a:pt x="0" y="2504"/>
                  </a:lnTo>
                  <a:lnTo>
                    <a:pt x="0" y="111"/>
                  </a:lnTo>
                  <a:lnTo>
                    <a:pt x="2" y="85"/>
                  </a:lnTo>
                  <a:lnTo>
                    <a:pt x="10" y="62"/>
                  </a:lnTo>
                  <a:lnTo>
                    <a:pt x="24" y="42"/>
                  </a:lnTo>
                  <a:lnTo>
                    <a:pt x="41" y="24"/>
                  </a:lnTo>
                  <a:lnTo>
                    <a:pt x="62" y="12"/>
                  </a:lnTo>
                  <a:lnTo>
                    <a:pt x="85" y="3"/>
                  </a:lnTo>
                  <a:lnTo>
                    <a:pt x="110"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63" name="组合 62"/>
          <p:cNvGrpSpPr/>
          <p:nvPr/>
        </p:nvGrpSpPr>
        <p:grpSpPr>
          <a:xfrm>
            <a:off x="607060" y="1838960"/>
            <a:ext cx="2527935" cy="1386205"/>
            <a:chOff x="1588" y="6311"/>
            <a:chExt cx="3981" cy="2183"/>
          </a:xfrm>
        </p:grpSpPr>
        <p:sp>
          <p:nvSpPr>
            <p:cNvPr id="61" name="文本框 60"/>
            <p:cNvSpPr txBox="1"/>
            <p:nvPr/>
          </p:nvSpPr>
          <p:spPr>
            <a:xfrm>
              <a:off x="1588" y="6311"/>
              <a:ext cx="3981" cy="483"/>
            </a:xfrm>
            <a:prstGeom prst="rect">
              <a:avLst/>
            </a:prstGeom>
            <a:noFill/>
          </p:spPr>
          <p:txBody>
            <a:bodyPr wrap="square" rtlCol="0">
              <a:spAutoFit/>
            </a:bodyPr>
            <a:p>
              <a:pPr algn="r"/>
              <a:r>
                <a:rPr lang="zh-CN" altLang="en-US" sz="1400" b="1">
                  <a:latin typeface="+mj-lt"/>
                </a:rPr>
                <a:t>单击此处添加标题</a:t>
              </a:r>
              <a:endParaRPr lang="zh-CN" altLang="en-US" sz="1400" b="1">
                <a:latin typeface="+mj-lt"/>
              </a:endParaRPr>
            </a:p>
          </p:txBody>
        </p:sp>
        <p:sp>
          <p:nvSpPr>
            <p:cNvPr id="62" name="文本框 61"/>
            <p:cNvSpPr txBox="1"/>
            <p:nvPr/>
          </p:nvSpPr>
          <p:spPr>
            <a:xfrm>
              <a:off x="1734" y="6533"/>
              <a:ext cx="3762" cy="1961"/>
            </a:xfrm>
            <a:prstGeom prst="rect">
              <a:avLst/>
            </a:prstGeom>
            <a:noFill/>
          </p:spPr>
          <p:txBody>
            <a:bodyPr wrap="square" rtlCol="0" anchor="t">
              <a:spAutoFit/>
            </a:bodyPr>
            <a:p>
              <a:pPr algn="r" fontAlgn="auto">
                <a:lnSpc>
                  <a:spcPct val="150000"/>
                </a:lnSpc>
              </a:pPr>
              <a:endParaRPr lang="zh-CN" altLang="en-US" sz="1000">
                <a:latin typeface="+mj-lt"/>
                <a:cs typeface="+mj-lt"/>
              </a:endParaRPr>
            </a:p>
            <a:p>
              <a:pPr algn="r" fontAlgn="auto">
                <a:lnSpc>
                  <a:spcPct val="150000"/>
                </a:lnSpc>
              </a:pPr>
              <a:r>
                <a:rPr lang="zh-CN" altLang="en-US" sz="1000">
                  <a:latin typeface="+mj-lt"/>
                  <a:cs typeface="+mj-lt"/>
                </a:rPr>
                <a:t>Click here to enter the text Click here to enter the text Click here to enter the text Click here to enter the text Click here to enter the text</a:t>
              </a:r>
              <a:r>
                <a:rPr lang="zh-CN" altLang="en-US" sz="900">
                  <a:latin typeface="+mj-lt"/>
                  <a:cs typeface="+mj-lt"/>
                </a:rPr>
                <a:t> </a:t>
              </a:r>
              <a:endParaRPr lang="zh-CN" altLang="en-US" sz="900">
                <a:latin typeface="+mj-lt"/>
                <a:cs typeface="+mj-lt"/>
              </a:endParaRPr>
            </a:p>
          </p:txBody>
        </p:sp>
      </p:grpSp>
      <p:grpSp>
        <p:nvGrpSpPr>
          <p:cNvPr id="9" name="组合 8"/>
          <p:cNvGrpSpPr/>
          <p:nvPr/>
        </p:nvGrpSpPr>
        <p:grpSpPr>
          <a:xfrm>
            <a:off x="624840" y="3869055"/>
            <a:ext cx="2527935" cy="1386205"/>
            <a:chOff x="1588" y="6311"/>
            <a:chExt cx="3981" cy="2183"/>
          </a:xfrm>
        </p:grpSpPr>
        <p:sp>
          <p:nvSpPr>
            <p:cNvPr id="10" name="文本框 9"/>
            <p:cNvSpPr txBox="1"/>
            <p:nvPr/>
          </p:nvSpPr>
          <p:spPr>
            <a:xfrm>
              <a:off x="1588" y="6311"/>
              <a:ext cx="3981" cy="483"/>
            </a:xfrm>
            <a:prstGeom prst="rect">
              <a:avLst/>
            </a:prstGeom>
            <a:noFill/>
          </p:spPr>
          <p:txBody>
            <a:bodyPr wrap="square" rtlCol="0">
              <a:spAutoFit/>
            </a:bodyPr>
            <a:p>
              <a:pPr algn="r"/>
              <a:r>
                <a:rPr lang="zh-CN" altLang="en-US" sz="1400" b="1">
                  <a:latin typeface="+mj-lt"/>
                </a:rPr>
                <a:t>单击此处添加标题</a:t>
              </a:r>
              <a:endParaRPr lang="zh-CN" altLang="en-US" sz="1400" b="1">
                <a:latin typeface="+mj-lt"/>
              </a:endParaRPr>
            </a:p>
          </p:txBody>
        </p:sp>
        <p:sp>
          <p:nvSpPr>
            <p:cNvPr id="11" name="文本框 10"/>
            <p:cNvSpPr txBox="1"/>
            <p:nvPr/>
          </p:nvSpPr>
          <p:spPr>
            <a:xfrm>
              <a:off x="1734" y="6533"/>
              <a:ext cx="3762" cy="1961"/>
            </a:xfrm>
            <a:prstGeom prst="rect">
              <a:avLst/>
            </a:prstGeom>
            <a:noFill/>
          </p:spPr>
          <p:txBody>
            <a:bodyPr wrap="square" rtlCol="0" anchor="t">
              <a:spAutoFit/>
            </a:bodyPr>
            <a:p>
              <a:pPr algn="r" fontAlgn="auto">
                <a:lnSpc>
                  <a:spcPct val="150000"/>
                </a:lnSpc>
              </a:pPr>
              <a:endParaRPr lang="zh-CN" altLang="en-US" sz="1000">
                <a:latin typeface="+mj-lt"/>
                <a:cs typeface="+mj-lt"/>
              </a:endParaRPr>
            </a:p>
            <a:p>
              <a:pPr algn="r" fontAlgn="auto">
                <a:lnSpc>
                  <a:spcPct val="150000"/>
                </a:lnSpc>
              </a:pPr>
              <a:r>
                <a:rPr lang="zh-CN" altLang="en-US" sz="1000">
                  <a:latin typeface="+mj-lt"/>
                  <a:cs typeface="+mj-lt"/>
                </a:rPr>
                <a:t>Click here to enter the text Click here to enter the text Click here to enter the text Click here to enter the text Click here to enter the tex</a:t>
              </a:r>
              <a:r>
                <a:rPr lang="zh-CN" altLang="en-US" sz="900">
                  <a:latin typeface="+mj-lt"/>
                  <a:cs typeface="+mj-lt"/>
                </a:rPr>
                <a:t>t </a:t>
              </a:r>
              <a:endParaRPr lang="en-US" altLang="zh-CN" sz="900">
                <a:latin typeface="+mj-lt"/>
                <a:cs typeface="+mj-lt"/>
              </a:endParaRPr>
            </a:p>
          </p:txBody>
        </p:sp>
      </p:grpSp>
      <p:grpSp>
        <p:nvGrpSpPr>
          <p:cNvPr id="12" name="组合 11"/>
          <p:cNvGrpSpPr/>
          <p:nvPr/>
        </p:nvGrpSpPr>
        <p:grpSpPr>
          <a:xfrm flipH="1">
            <a:off x="8841740" y="1979930"/>
            <a:ext cx="3265805" cy="1132205"/>
            <a:chOff x="1588" y="6311"/>
            <a:chExt cx="3981" cy="1783"/>
          </a:xfrm>
        </p:grpSpPr>
        <p:sp>
          <p:nvSpPr>
            <p:cNvPr id="13" name="文本框 12"/>
            <p:cNvSpPr txBox="1"/>
            <p:nvPr/>
          </p:nvSpPr>
          <p:spPr>
            <a:xfrm>
              <a:off x="1588" y="6311"/>
              <a:ext cx="3981" cy="483"/>
            </a:xfrm>
            <a:prstGeom prst="rect">
              <a:avLst/>
            </a:prstGeom>
            <a:noFill/>
          </p:spPr>
          <p:txBody>
            <a:bodyPr wrap="square" rtlCol="0">
              <a:spAutoFit/>
            </a:bodyPr>
            <a:p>
              <a:pPr algn="l"/>
              <a:r>
                <a:rPr lang="zh-CN" altLang="en-US" sz="1400" b="1">
                  <a:latin typeface="+mj-lt"/>
                </a:rPr>
                <a:t>单击此处添加标题</a:t>
              </a:r>
              <a:endParaRPr lang="zh-CN" altLang="en-US" sz="1400" b="1">
                <a:latin typeface="+mj-lt"/>
              </a:endParaRPr>
            </a:p>
          </p:txBody>
        </p:sp>
        <p:sp>
          <p:nvSpPr>
            <p:cNvPr id="14" name="文本框 13"/>
            <p:cNvSpPr txBox="1"/>
            <p:nvPr/>
          </p:nvSpPr>
          <p:spPr>
            <a:xfrm>
              <a:off x="1779" y="6533"/>
              <a:ext cx="3762" cy="1561"/>
            </a:xfrm>
            <a:prstGeom prst="rect">
              <a:avLst/>
            </a:prstGeom>
            <a:noFill/>
          </p:spPr>
          <p:txBody>
            <a:bodyPr wrap="square" rtlCol="0" anchor="t">
              <a:spAutoFit/>
            </a:bodyPr>
            <a:p>
              <a:pPr algn="l" fontAlgn="auto">
                <a:lnSpc>
                  <a:spcPct val="150000"/>
                </a:lnSpc>
              </a:pPr>
              <a:endParaRPr lang="zh-CN" altLang="en-US" sz="900">
                <a:latin typeface="+mj-lt"/>
                <a:cs typeface="+mj-lt"/>
              </a:endParaRPr>
            </a:p>
            <a:p>
              <a:pPr algn="l" fontAlgn="auto">
                <a:lnSpc>
                  <a:spcPct val="150000"/>
                </a:lnSpc>
              </a:pPr>
              <a:r>
                <a:rPr lang="zh-CN" altLang="en-US" sz="1000">
                  <a:latin typeface="+mj-lt"/>
                  <a:cs typeface="+mj-lt"/>
                </a:rPr>
                <a:t>Click here to enter the text Click here to enter the text Click here to enter the text Click here to enter the text Click here to enter the text </a:t>
              </a:r>
              <a:endParaRPr lang="zh-CN" altLang="en-US" sz="1000">
                <a:latin typeface="+mj-lt"/>
                <a:cs typeface="+mj-lt"/>
              </a:endParaRPr>
            </a:p>
          </p:txBody>
        </p:sp>
      </p:grpSp>
      <p:grpSp>
        <p:nvGrpSpPr>
          <p:cNvPr id="15" name="组合 14"/>
          <p:cNvGrpSpPr/>
          <p:nvPr/>
        </p:nvGrpSpPr>
        <p:grpSpPr>
          <a:xfrm flipH="1">
            <a:off x="8816340" y="4051300"/>
            <a:ext cx="3265805" cy="1036320"/>
            <a:chOff x="1588" y="6311"/>
            <a:chExt cx="3981" cy="1632"/>
          </a:xfrm>
        </p:grpSpPr>
        <p:sp>
          <p:nvSpPr>
            <p:cNvPr id="16" name="文本框 15"/>
            <p:cNvSpPr txBox="1"/>
            <p:nvPr/>
          </p:nvSpPr>
          <p:spPr>
            <a:xfrm>
              <a:off x="1588" y="6311"/>
              <a:ext cx="3981" cy="483"/>
            </a:xfrm>
            <a:prstGeom prst="rect">
              <a:avLst/>
            </a:prstGeom>
            <a:noFill/>
          </p:spPr>
          <p:txBody>
            <a:bodyPr wrap="square" rtlCol="0">
              <a:spAutoFit/>
            </a:bodyPr>
            <a:p>
              <a:pPr algn="l"/>
              <a:r>
                <a:rPr lang="zh-CN" altLang="en-US" sz="1400" b="1">
                  <a:latin typeface="+mj-lt"/>
                </a:rPr>
                <a:t>单击此处添加标题</a:t>
              </a:r>
              <a:endParaRPr lang="zh-CN" altLang="en-US" sz="1400" b="1">
                <a:latin typeface="+mj-lt"/>
              </a:endParaRPr>
            </a:p>
          </p:txBody>
        </p:sp>
        <p:sp>
          <p:nvSpPr>
            <p:cNvPr id="18" name="文本框 17"/>
            <p:cNvSpPr txBox="1"/>
            <p:nvPr/>
          </p:nvSpPr>
          <p:spPr>
            <a:xfrm>
              <a:off x="1779" y="6709"/>
              <a:ext cx="3762" cy="1234"/>
            </a:xfrm>
            <a:prstGeom prst="rect">
              <a:avLst/>
            </a:prstGeom>
            <a:noFill/>
          </p:spPr>
          <p:txBody>
            <a:bodyPr wrap="square" rtlCol="0" anchor="t">
              <a:spAutoFit/>
            </a:bodyPr>
            <a:p>
              <a:pPr algn="l" fontAlgn="auto">
                <a:lnSpc>
                  <a:spcPct val="150000"/>
                </a:lnSpc>
              </a:pPr>
              <a:r>
                <a:rPr lang="zh-CN" altLang="en-US" sz="1000">
                  <a:latin typeface="+mj-lt"/>
                  <a:cs typeface="+mj-lt"/>
                </a:rPr>
                <a:t>Click here to enter the text Click here to enter the text Click here to enter the text Click here to enter the text Click here to enter the text </a:t>
              </a:r>
              <a:endParaRPr lang="zh-CN" altLang="en-US" sz="1000">
                <a:latin typeface="+mj-lt"/>
                <a:cs typeface="+mj-lt"/>
              </a:endParaRPr>
            </a:p>
          </p:txBody>
        </p:sp>
      </p:grpSp>
      <p:pic>
        <p:nvPicPr>
          <p:cNvPr id="8" name="图片 7" descr="67642f81c4b9dd15051af51f0b1cd48"/>
          <p:cNvPicPr>
            <a:picLocks noChangeAspect="1"/>
          </p:cNvPicPr>
          <p:nvPr/>
        </p:nvPicPr>
        <p:blipFill>
          <a:blip r:embed="rId2"/>
          <a:stretch>
            <a:fillRect/>
          </a:stretch>
        </p:blipFill>
        <p:spPr>
          <a:xfrm>
            <a:off x="9695180" y="122555"/>
            <a:ext cx="2313305" cy="672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椭圆 3"/>
          <p:cNvSpPr/>
          <p:nvPr/>
        </p:nvSpPr>
        <p:spPr>
          <a:xfrm>
            <a:off x="3949065" y="1282065"/>
            <a:ext cx="4293870" cy="4293870"/>
          </a:xfrm>
          <a:prstGeom prst="ellipse">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3378835" y="693420"/>
            <a:ext cx="5464810" cy="5464810"/>
          </a:xfrm>
          <a:prstGeom prst="ellipse">
            <a:avLst/>
          </a:prstGeom>
          <a:noFill/>
          <a:ln w="41275">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408930" y="1998345"/>
            <a:ext cx="1405255" cy="2861310"/>
          </a:xfrm>
          <a:prstGeom prst="rect">
            <a:avLst/>
          </a:prstGeom>
          <a:noFill/>
          <a:ln w="34925">
            <a:solidFill>
              <a:schemeClr val="accent4">
                <a:alpha val="62000"/>
              </a:schemeClr>
            </a:solidFill>
          </a:ln>
        </p:spPr>
        <p:txBody>
          <a:bodyPr wrap="square" rtlCol="0">
            <a:spAutoFit/>
          </a:bodyPr>
          <a:p>
            <a:pPr algn="ctr"/>
            <a:r>
              <a:rPr lang="zh-CN" altLang="en-US" sz="6000">
                <a:solidFill>
                  <a:schemeClr val="accent6"/>
                </a:solidFill>
                <a:latin typeface="方正清刻本悦宋简体" panose="02000000000000000000" charset="-122"/>
                <a:ea typeface="方正清刻本悦宋简体" panose="02000000000000000000" charset="-122"/>
              </a:rPr>
              <a:t>第四章</a:t>
            </a:r>
            <a:endParaRPr lang="zh-CN" altLang="en-US" sz="6000">
              <a:solidFill>
                <a:schemeClr val="accent6"/>
              </a:solidFill>
              <a:latin typeface="方正清刻本悦宋简体" panose="02000000000000000000" charset="-122"/>
              <a:ea typeface="方正清刻本悦宋简体" panose="02000000000000000000" charset="-122"/>
            </a:endParaRPr>
          </a:p>
        </p:txBody>
      </p:sp>
      <p:pic>
        <p:nvPicPr>
          <p:cNvPr id="2" name="图片 1" descr="67642f81c4b9dd15051af51f0b1cd48"/>
          <p:cNvPicPr>
            <a:picLocks noChangeAspect="1"/>
          </p:cNvPicPr>
          <p:nvPr/>
        </p:nvPicPr>
        <p:blipFill>
          <a:blip r:embed="rId2"/>
          <a:stretch>
            <a:fillRect/>
          </a:stretch>
        </p:blipFill>
        <p:spPr>
          <a:xfrm>
            <a:off x="9695180" y="122555"/>
            <a:ext cx="2313305" cy="6724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374015" y="379095"/>
            <a:ext cx="11427460" cy="6099810"/>
            <a:chOff x="589" y="597"/>
            <a:chExt cx="17996" cy="9606"/>
          </a:xfrm>
        </p:grpSpPr>
        <p:sp>
          <p:nvSpPr>
            <p:cNvPr id="2" name="矩形 1"/>
            <p:cNvSpPr/>
            <p:nvPr/>
          </p:nvSpPr>
          <p:spPr>
            <a:xfrm>
              <a:off x="614" y="597"/>
              <a:ext cx="17971" cy="9606"/>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3" name="组合 2"/>
            <p:cNvGrpSpPr/>
            <p:nvPr/>
          </p:nvGrpSpPr>
          <p:grpSpPr>
            <a:xfrm>
              <a:off x="1311" y="1129"/>
              <a:ext cx="3648" cy="954"/>
              <a:chOff x="12425" y="6889"/>
              <a:chExt cx="3648" cy="954"/>
            </a:xfrm>
          </p:grpSpPr>
          <p:sp>
            <p:nvSpPr>
              <p:cNvPr id="16" name="文本框 23"/>
              <p:cNvSpPr txBox="1"/>
              <p:nvPr/>
            </p:nvSpPr>
            <p:spPr>
              <a:xfrm>
                <a:off x="12425" y="6889"/>
                <a:ext cx="3648" cy="725"/>
              </a:xfrm>
              <a:prstGeom prst="rect">
                <a:avLst/>
              </a:prstGeom>
              <a:noFill/>
            </p:spPr>
            <p:txBody>
              <a:bodyPr wrap="none" rtlCol="0">
                <a:spAutoFit/>
              </a:bodyPr>
              <a:p>
                <a:r>
                  <a:rPr lang="zh-CN" altLang="en-US" sz="2400" dirty="0">
                    <a:solidFill>
                      <a:schemeClr val="tx1">
                        <a:lumMod val="85000"/>
                        <a:lumOff val="15000"/>
                      </a:schemeClr>
                    </a:solidFill>
                    <a:latin typeface="+mj-lt"/>
                    <a:ea typeface="思源黑体 CN Bold" panose="020B0800000000000000" pitchFamily="34" charset="-122"/>
                  </a:rPr>
                  <a:t>论文归纳与总结</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17" name="矩形 24"/>
              <p:cNvSpPr/>
              <p:nvPr/>
            </p:nvSpPr>
            <p:spPr>
              <a:xfrm>
                <a:off x="12425" y="7443"/>
                <a:ext cx="3580" cy="400"/>
              </a:xfrm>
              <a:prstGeom prst="rect">
                <a:avLst/>
              </a:prstGeom>
            </p:spPr>
            <p:txBody>
              <a:bodyPr wrap="square">
                <a:spAutoFit/>
              </a:bodyPr>
              <a:p>
                <a:r>
                  <a:rPr lang="en-US" altLang="zh-CN" sz="1000" dirty="0">
                    <a:solidFill>
                      <a:schemeClr val="tx1">
                        <a:lumMod val="65000"/>
                        <a:lumOff val="35000"/>
                      </a:schemeClr>
                    </a:solidFill>
                    <a:latin typeface="+mj-lt"/>
                    <a:ea typeface="思源黑体 CN Light" panose="020B0300000000000000" pitchFamily="34" charset="-122"/>
                    <a:cs typeface="+mj-lt"/>
                  </a:rPr>
                  <a:t>Research methods and processes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grpSp>
        <p:sp>
          <p:nvSpPr>
            <p:cNvPr id="18" name="矩形 17"/>
            <p:cNvSpPr/>
            <p:nvPr/>
          </p:nvSpPr>
          <p:spPr>
            <a:xfrm>
              <a:off x="589" y="971"/>
              <a:ext cx="341" cy="9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sp>
        <p:nvSpPr>
          <p:cNvPr id="8" name="矩形 7"/>
          <p:cNvSpPr/>
          <p:nvPr/>
        </p:nvSpPr>
        <p:spPr>
          <a:xfrm>
            <a:off x="0" y="4534296"/>
            <a:ext cx="12192000" cy="2323704"/>
          </a:xfrm>
          <a:prstGeom prst="rect">
            <a:avLst/>
          </a:prstGeom>
          <a:blipFill dpi="0" rotWithShape="1">
            <a:blip r:embed="rId2">
              <a:alphaModFix amt="17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7918320" y="1301073"/>
            <a:ext cx="3271947" cy="2186105"/>
          </a:xfrm>
          <a:custGeom>
            <a:avLst/>
            <a:gdLst>
              <a:gd name="connsiteX0" fmla="*/ 0 w 3271947"/>
              <a:gd name="connsiteY0" fmla="*/ 0 h 2186105"/>
              <a:gd name="connsiteX1" fmla="*/ 3271947 w 3271947"/>
              <a:gd name="connsiteY1" fmla="*/ 0 h 2186105"/>
              <a:gd name="connsiteX2" fmla="*/ 3271947 w 3271947"/>
              <a:gd name="connsiteY2" fmla="*/ 2186105 h 2186105"/>
              <a:gd name="connsiteX3" fmla="*/ 0 w 3271947"/>
              <a:gd name="connsiteY3" fmla="*/ 2186105 h 2186105"/>
            </a:gdLst>
            <a:ahLst/>
            <a:cxnLst>
              <a:cxn ang="0">
                <a:pos x="connsiteX0" y="connsiteY0"/>
              </a:cxn>
              <a:cxn ang="0">
                <a:pos x="connsiteX1" y="connsiteY1"/>
              </a:cxn>
              <a:cxn ang="0">
                <a:pos x="connsiteX2" y="connsiteY2"/>
              </a:cxn>
              <a:cxn ang="0">
                <a:pos x="connsiteX3" y="connsiteY3"/>
              </a:cxn>
            </a:cxnLst>
            <a:rect l="l" t="t" r="r" b="b"/>
            <a:pathLst>
              <a:path w="3271947" h="2186105">
                <a:moveTo>
                  <a:pt x="0" y="0"/>
                </a:moveTo>
                <a:lnTo>
                  <a:pt x="3271947" y="0"/>
                </a:lnTo>
                <a:lnTo>
                  <a:pt x="3271947" y="2186105"/>
                </a:lnTo>
                <a:lnTo>
                  <a:pt x="0" y="2186105"/>
                </a:lnTo>
                <a:close/>
              </a:path>
            </a:pathLst>
          </a:cu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559121" y="3610983"/>
            <a:ext cx="3271947" cy="2182827"/>
          </a:xfrm>
          <a:prstGeom prst="rect">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006896" y="1313663"/>
            <a:ext cx="3459810" cy="21770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591524" y="1821981"/>
            <a:ext cx="2290553" cy="1160378"/>
            <a:chOff x="1979677" y="4419058"/>
            <a:chExt cx="2290553" cy="1160378"/>
          </a:xfrm>
        </p:grpSpPr>
        <p:sp>
          <p:nvSpPr>
            <p:cNvPr id="29" name="文本框 28"/>
            <p:cNvSpPr txBox="1"/>
            <p:nvPr/>
          </p:nvSpPr>
          <p:spPr>
            <a:xfrm>
              <a:off x="2445345" y="4419058"/>
              <a:ext cx="1359216" cy="338554"/>
            </a:xfrm>
            <a:prstGeom prst="rect">
              <a:avLst/>
            </a:prstGeom>
            <a:noFill/>
          </p:spPr>
          <p:txBody>
            <a:bodyPr wrap="square" rtlCol="0">
              <a:spAutoFit/>
            </a:bodyPr>
            <a:lstStyle/>
            <a:p>
              <a:pPr algn="ctr"/>
              <a:r>
                <a:rPr lang="zh-CN" altLang="en-US" sz="1600" dirty="0">
                  <a:solidFill>
                    <a:schemeClr val="bg1"/>
                  </a:solidFill>
                  <a:latin typeface="思源黑体 CN Bold" panose="020B0800000000000000" pitchFamily="34" charset="-122"/>
                  <a:ea typeface="思源黑体 CN Bold" panose="020B0800000000000000" pitchFamily="34" charset="-122"/>
                </a:rPr>
                <a:t>此处添加标</a:t>
              </a:r>
              <a:endParaRPr lang="zh-CN" altLang="en-US" sz="1600" dirty="0">
                <a:solidFill>
                  <a:schemeClr val="bg1"/>
                </a:solidFill>
                <a:latin typeface="思源黑体 CN Bold" panose="020B0800000000000000" pitchFamily="34" charset="-122"/>
                <a:ea typeface="思源黑体 CN Bold" panose="020B0800000000000000" pitchFamily="34" charset="-122"/>
              </a:endParaRPr>
            </a:p>
          </p:txBody>
        </p:sp>
        <p:sp>
          <p:nvSpPr>
            <p:cNvPr id="30" name="矩形 29"/>
            <p:cNvSpPr/>
            <p:nvPr/>
          </p:nvSpPr>
          <p:spPr>
            <a:xfrm>
              <a:off x="1979677" y="4809610"/>
              <a:ext cx="2290553" cy="769826"/>
            </a:xfrm>
            <a:prstGeom prst="rect">
              <a:avLst/>
            </a:prstGeom>
          </p:spPr>
          <p:txBody>
            <a:bodyPr wrap="square">
              <a:spAutoFit/>
            </a:bodyPr>
            <a:lstStyle/>
            <a:p>
              <a:pPr algn="ctr">
                <a:lnSpc>
                  <a:spcPts val="1800"/>
                </a:lnSpc>
              </a:pPr>
              <a:r>
                <a:rPr lang="zh-CN" altLang="en-US" sz="1200" dirty="0">
                  <a:solidFill>
                    <a:schemeClr val="bg1"/>
                  </a:solidFill>
                  <a:latin typeface="思源黑体 CN Light" panose="020B0300000000000000" pitchFamily="34" charset="-122"/>
                  <a:ea typeface="思源黑体 CN Light" panose="020B0300000000000000" pitchFamily="34" charset="-122"/>
                </a:rPr>
                <a:t>Please click here to enter your content, or copy and paste your text.</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p:txBody>
        </p:sp>
      </p:grpSp>
      <p:grpSp>
        <p:nvGrpSpPr>
          <p:cNvPr id="31" name="组合 30"/>
          <p:cNvGrpSpPr/>
          <p:nvPr/>
        </p:nvGrpSpPr>
        <p:grpSpPr>
          <a:xfrm>
            <a:off x="8409016" y="1821981"/>
            <a:ext cx="2290553" cy="1160378"/>
            <a:chOff x="1979677" y="4419058"/>
            <a:chExt cx="2290553" cy="1160378"/>
          </a:xfrm>
        </p:grpSpPr>
        <p:sp>
          <p:nvSpPr>
            <p:cNvPr id="32" name="文本框 31"/>
            <p:cNvSpPr txBox="1"/>
            <p:nvPr/>
          </p:nvSpPr>
          <p:spPr>
            <a:xfrm>
              <a:off x="2445345" y="4419058"/>
              <a:ext cx="1359216" cy="338554"/>
            </a:xfrm>
            <a:prstGeom prst="rect">
              <a:avLst/>
            </a:prstGeom>
            <a:noFill/>
          </p:spPr>
          <p:txBody>
            <a:bodyPr wrap="square" rtlCol="0">
              <a:spAutoFit/>
            </a:bodyPr>
            <a:lstStyle/>
            <a:p>
              <a:pPr algn="ctr"/>
              <a:r>
                <a:rPr lang="zh-CN" altLang="en-US" sz="1600" dirty="0">
                  <a:solidFill>
                    <a:schemeClr val="bg1"/>
                  </a:solidFill>
                  <a:latin typeface="思源黑体 CN Bold" panose="020B0800000000000000" pitchFamily="34" charset="-122"/>
                  <a:ea typeface="思源黑体 CN Bold" panose="020B0800000000000000" pitchFamily="34" charset="-122"/>
                </a:rPr>
                <a:t>此处添加标</a:t>
              </a:r>
              <a:endParaRPr lang="zh-CN" altLang="en-US" sz="1600" dirty="0">
                <a:solidFill>
                  <a:schemeClr val="bg1"/>
                </a:solidFill>
                <a:latin typeface="思源黑体 CN Bold" panose="020B0800000000000000" pitchFamily="34" charset="-122"/>
                <a:ea typeface="思源黑体 CN Bold" panose="020B0800000000000000" pitchFamily="34" charset="-122"/>
              </a:endParaRPr>
            </a:p>
          </p:txBody>
        </p:sp>
        <p:sp>
          <p:nvSpPr>
            <p:cNvPr id="33" name="矩形 32"/>
            <p:cNvSpPr/>
            <p:nvPr/>
          </p:nvSpPr>
          <p:spPr>
            <a:xfrm>
              <a:off x="1979677" y="4809610"/>
              <a:ext cx="2290553" cy="769826"/>
            </a:xfrm>
            <a:prstGeom prst="rect">
              <a:avLst/>
            </a:prstGeom>
          </p:spPr>
          <p:txBody>
            <a:bodyPr wrap="square">
              <a:spAutoFit/>
            </a:bodyPr>
            <a:lstStyle/>
            <a:p>
              <a:pPr algn="ctr">
                <a:lnSpc>
                  <a:spcPts val="1800"/>
                </a:lnSpc>
              </a:pPr>
              <a:r>
                <a:rPr lang="zh-CN" altLang="en-US" sz="1200" dirty="0">
                  <a:solidFill>
                    <a:schemeClr val="bg1"/>
                  </a:solidFill>
                  <a:latin typeface="思源黑体 CN Light" panose="020B0300000000000000" pitchFamily="34" charset="-122"/>
                  <a:ea typeface="思源黑体 CN Light" panose="020B0300000000000000" pitchFamily="34" charset="-122"/>
                </a:rPr>
                <a:t>Please click here to enter your content, or copy and paste your text.</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p:txBody>
        </p:sp>
      </p:grpSp>
      <p:grpSp>
        <p:nvGrpSpPr>
          <p:cNvPr id="34" name="组合 33"/>
          <p:cNvGrpSpPr/>
          <p:nvPr/>
        </p:nvGrpSpPr>
        <p:grpSpPr>
          <a:xfrm>
            <a:off x="5049817" y="4122207"/>
            <a:ext cx="2290553" cy="1160378"/>
            <a:chOff x="1979677" y="4419058"/>
            <a:chExt cx="2290553" cy="1160378"/>
          </a:xfrm>
        </p:grpSpPr>
        <p:sp>
          <p:nvSpPr>
            <p:cNvPr id="35" name="文本框 34"/>
            <p:cNvSpPr txBox="1"/>
            <p:nvPr/>
          </p:nvSpPr>
          <p:spPr>
            <a:xfrm>
              <a:off x="2445345" y="4419058"/>
              <a:ext cx="1359216" cy="338554"/>
            </a:xfrm>
            <a:prstGeom prst="rect">
              <a:avLst/>
            </a:prstGeom>
            <a:noFill/>
          </p:spPr>
          <p:txBody>
            <a:bodyPr wrap="square" rtlCol="0">
              <a:spAutoFit/>
            </a:bodyPr>
            <a:lstStyle/>
            <a:p>
              <a:pPr algn="ctr"/>
              <a:r>
                <a:rPr lang="zh-CN" altLang="en-US" sz="1600" dirty="0">
                  <a:solidFill>
                    <a:schemeClr val="bg1"/>
                  </a:solidFill>
                  <a:latin typeface="思源黑体 CN Bold" panose="020B0800000000000000" pitchFamily="34" charset="-122"/>
                  <a:ea typeface="思源黑体 CN Bold" panose="020B0800000000000000" pitchFamily="34" charset="-122"/>
                </a:rPr>
                <a:t>此处添加标</a:t>
              </a:r>
              <a:endParaRPr lang="zh-CN" altLang="en-US" sz="1600" dirty="0">
                <a:solidFill>
                  <a:schemeClr val="bg1"/>
                </a:solidFill>
                <a:latin typeface="思源黑体 CN Bold" panose="020B0800000000000000" pitchFamily="34" charset="-122"/>
                <a:ea typeface="思源黑体 CN Bold" panose="020B0800000000000000" pitchFamily="34" charset="-122"/>
              </a:endParaRPr>
            </a:p>
          </p:txBody>
        </p:sp>
        <p:sp>
          <p:nvSpPr>
            <p:cNvPr id="36" name="矩形 35"/>
            <p:cNvSpPr/>
            <p:nvPr/>
          </p:nvSpPr>
          <p:spPr>
            <a:xfrm>
              <a:off x="1979677" y="4809610"/>
              <a:ext cx="2290553" cy="769826"/>
            </a:xfrm>
            <a:prstGeom prst="rect">
              <a:avLst/>
            </a:prstGeom>
          </p:spPr>
          <p:txBody>
            <a:bodyPr wrap="square">
              <a:spAutoFit/>
            </a:bodyPr>
            <a:lstStyle/>
            <a:p>
              <a:pPr algn="ctr">
                <a:lnSpc>
                  <a:spcPts val="1800"/>
                </a:lnSpc>
              </a:pPr>
              <a:r>
                <a:rPr lang="zh-CN" altLang="en-US" sz="1200" dirty="0">
                  <a:solidFill>
                    <a:schemeClr val="bg1"/>
                  </a:solidFill>
                  <a:latin typeface="思源黑体 CN Light" panose="020B0300000000000000" pitchFamily="34" charset="-122"/>
                  <a:ea typeface="思源黑体 CN Light" panose="020B0300000000000000" pitchFamily="34" charset="-122"/>
                </a:rPr>
                <a:t>Please click here to enter your content, or copy and paste your text.</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p:txBody>
        </p:sp>
      </p:grpSp>
      <p:pic>
        <p:nvPicPr>
          <p:cNvPr id="19" name="图片 18" descr="C:\Users\dell\Desktop\微信图片_20210722152033.jpg微信图片_20210722152033"/>
          <p:cNvPicPr>
            <a:picLocks noChangeAspect="1"/>
          </p:cNvPicPr>
          <p:nvPr/>
        </p:nvPicPr>
        <p:blipFill>
          <a:blip r:embed="rId1"/>
          <a:srcRect/>
          <a:stretch>
            <a:fillRect/>
          </a:stretch>
        </p:blipFill>
        <p:spPr>
          <a:xfrm>
            <a:off x="1007110" y="3611880"/>
            <a:ext cx="3460115" cy="2128520"/>
          </a:xfrm>
          <a:prstGeom prst="rect">
            <a:avLst/>
          </a:prstGeom>
        </p:spPr>
      </p:pic>
      <p:pic>
        <p:nvPicPr>
          <p:cNvPr id="20" name="图片 19" descr="C:\Users\dell\Desktop\微信图片_20210722152022.jpg微信图片_20210722152022"/>
          <p:cNvPicPr>
            <a:picLocks noChangeAspect="1"/>
          </p:cNvPicPr>
          <p:nvPr/>
        </p:nvPicPr>
        <p:blipFill>
          <a:blip r:embed="rId3"/>
          <a:srcRect/>
          <a:stretch>
            <a:fillRect/>
          </a:stretch>
        </p:blipFill>
        <p:spPr>
          <a:xfrm>
            <a:off x="7918450" y="3611880"/>
            <a:ext cx="3293110" cy="2183130"/>
          </a:xfrm>
          <a:prstGeom prst="rect">
            <a:avLst/>
          </a:prstGeom>
        </p:spPr>
      </p:pic>
      <p:pic>
        <p:nvPicPr>
          <p:cNvPr id="21" name="图片 20" descr="C:\Users\dell\Desktop\微信图片_20210722152027.jpg微信图片_20210722152027"/>
          <p:cNvPicPr>
            <a:picLocks noChangeAspect="1"/>
          </p:cNvPicPr>
          <p:nvPr/>
        </p:nvPicPr>
        <p:blipFill>
          <a:blip r:embed="rId4"/>
          <a:srcRect/>
          <a:stretch>
            <a:fillRect/>
          </a:stretch>
        </p:blipFill>
        <p:spPr>
          <a:xfrm>
            <a:off x="4559300" y="1322705"/>
            <a:ext cx="3272790" cy="2092325"/>
          </a:xfrm>
          <a:prstGeom prst="rect">
            <a:avLst/>
          </a:prstGeom>
        </p:spPr>
      </p:pic>
      <p:pic>
        <p:nvPicPr>
          <p:cNvPr id="6" name="图片 5" descr="67642f81c4b9dd15051af51f0b1cd48"/>
          <p:cNvPicPr>
            <a:picLocks noChangeAspect="1"/>
          </p:cNvPicPr>
          <p:nvPr/>
        </p:nvPicPr>
        <p:blipFill>
          <a:blip r:embed="rId5"/>
          <a:stretch>
            <a:fillRect/>
          </a:stretch>
        </p:blipFill>
        <p:spPr>
          <a:xfrm>
            <a:off x="9695180" y="122555"/>
            <a:ext cx="2313305" cy="6724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389255" y="379095"/>
            <a:ext cx="11427460" cy="6099810"/>
            <a:chOff x="589" y="597"/>
            <a:chExt cx="17996" cy="9606"/>
          </a:xfrm>
        </p:grpSpPr>
        <p:sp>
          <p:nvSpPr>
            <p:cNvPr id="5" name="矩形 4"/>
            <p:cNvSpPr/>
            <p:nvPr/>
          </p:nvSpPr>
          <p:spPr>
            <a:xfrm>
              <a:off x="614" y="597"/>
              <a:ext cx="17971" cy="9606"/>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2" name="组合 1"/>
            <p:cNvGrpSpPr/>
            <p:nvPr/>
          </p:nvGrpSpPr>
          <p:grpSpPr>
            <a:xfrm>
              <a:off x="1215" y="1129"/>
              <a:ext cx="3676" cy="954"/>
              <a:chOff x="12329" y="6889"/>
              <a:chExt cx="3676" cy="954"/>
            </a:xfrm>
          </p:grpSpPr>
          <p:sp>
            <p:nvSpPr>
              <p:cNvPr id="8" name="文本框 23"/>
              <p:cNvSpPr txBox="1"/>
              <p:nvPr/>
            </p:nvSpPr>
            <p:spPr>
              <a:xfrm>
                <a:off x="12329" y="6889"/>
                <a:ext cx="3648" cy="725"/>
              </a:xfrm>
              <a:prstGeom prst="rect">
                <a:avLst/>
              </a:prstGeom>
              <a:noFill/>
            </p:spPr>
            <p:txBody>
              <a:bodyPr wrap="none" rtlCol="0">
                <a:spAutoFit/>
              </a:bodyPr>
              <a:p>
                <a:r>
                  <a:rPr lang="zh-CN" altLang="en-US" sz="2400" dirty="0">
                    <a:solidFill>
                      <a:schemeClr val="tx1">
                        <a:lumMod val="85000"/>
                        <a:lumOff val="15000"/>
                      </a:schemeClr>
                    </a:solidFill>
                    <a:latin typeface="+mj-lt"/>
                    <a:ea typeface="思源黑体 CN Bold" panose="020B0800000000000000" pitchFamily="34" charset="-122"/>
                  </a:rPr>
                  <a:t>论文归纳与总结</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9" name="矩形 24"/>
              <p:cNvSpPr/>
              <p:nvPr/>
            </p:nvSpPr>
            <p:spPr>
              <a:xfrm>
                <a:off x="12425" y="7443"/>
                <a:ext cx="3580" cy="400"/>
              </a:xfrm>
              <a:prstGeom prst="rect">
                <a:avLst/>
              </a:prstGeom>
            </p:spPr>
            <p:txBody>
              <a:bodyPr wrap="square">
                <a:spAutoFit/>
              </a:bodyPr>
              <a:p>
                <a:r>
                  <a:rPr lang="en-US" altLang="zh-CN" sz="1000" dirty="0">
                    <a:solidFill>
                      <a:schemeClr val="tx1">
                        <a:lumMod val="65000"/>
                        <a:lumOff val="35000"/>
                      </a:schemeClr>
                    </a:solidFill>
                    <a:latin typeface="+mj-lt"/>
                    <a:ea typeface="思源黑体 CN Light" panose="020B0300000000000000" pitchFamily="34" charset="-122"/>
                    <a:cs typeface="+mj-lt"/>
                  </a:rPr>
                  <a:t>Research methods and processes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grpSp>
        <p:sp>
          <p:nvSpPr>
            <p:cNvPr id="10" name="矩形 9"/>
            <p:cNvSpPr/>
            <p:nvPr/>
          </p:nvSpPr>
          <p:spPr>
            <a:xfrm>
              <a:off x="589" y="971"/>
              <a:ext cx="341" cy="9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sp>
        <p:nvSpPr>
          <p:cNvPr id="33" name="矩形 32"/>
          <p:cNvSpPr/>
          <p:nvPr/>
        </p:nvSpPr>
        <p:spPr>
          <a:xfrm>
            <a:off x="389890" y="3918585"/>
            <a:ext cx="11426825" cy="916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矩形: 圆角 6"/>
          <p:cNvSpPr/>
          <p:nvPr/>
        </p:nvSpPr>
        <p:spPr>
          <a:xfrm>
            <a:off x="777551" y="5050972"/>
            <a:ext cx="758889" cy="75888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矩形: 圆角 37"/>
          <p:cNvSpPr/>
          <p:nvPr/>
        </p:nvSpPr>
        <p:spPr>
          <a:xfrm>
            <a:off x="6096000" y="5050972"/>
            <a:ext cx="758889" cy="75888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1" name="图片 10" descr="C:\Users\dell\Desktop\微信图片_20210722152033.jpg微信图片_20210722152033"/>
          <p:cNvPicPr>
            <a:picLocks noChangeAspect="1"/>
          </p:cNvPicPr>
          <p:nvPr/>
        </p:nvPicPr>
        <p:blipFill>
          <a:blip r:embed="rId1"/>
          <a:srcRect t="62943"/>
          <a:stretch>
            <a:fillRect/>
          </a:stretch>
        </p:blipFill>
        <p:spPr>
          <a:xfrm>
            <a:off x="391160" y="1374775"/>
            <a:ext cx="11424920" cy="2543810"/>
          </a:xfrm>
          <a:prstGeom prst="rect">
            <a:avLst/>
          </a:prstGeom>
        </p:spPr>
      </p:pic>
      <p:sp>
        <p:nvSpPr>
          <p:cNvPr id="12" name="文本框 11"/>
          <p:cNvSpPr txBox="1"/>
          <p:nvPr/>
        </p:nvSpPr>
        <p:spPr>
          <a:xfrm>
            <a:off x="988060" y="4224020"/>
            <a:ext cx="9791700" cy="306705"/>
          </a:xfrm>
          <a:prstGeom prst="rect">
            <a:avLst/>
          </a:prstGeom>
          <a:noFill/>
        </p:spPr>
        <p:txBody>
          <a:bodyPr wrap="square" rtlCol="0" anchor="t">
            <a:spAutoFit/>
          </a:bodyPr>
          <a:p>
            <a:pPr algn="ctr"/>
            <a:r>
              <a:rPr sz="1400">
                <a:solidFill>
                  <a:schemeClr val="bg1"/>
                </a:solidFill>
                <a:latin typeface="+mj-lt"/>
                <a:cs typeface="+mj-lt"/>
                <a:sym typeface="+mn-ea"/>
              </a:rPr>
              <a:t>Please click here to enter your content, or copy and paste your text.</a:t>
            </a:r>
            <a:endParaRPr sz="1400">
              <a:solidFill>
                <a:schemeClr val="bg1"/>
              </a:solidFill>
              <a:latin typeface="+mj-lt"/>
              <a:cs typeface="+mj-lt"/>
              <a:sym typeface="+mn-ea"/>
            </a:endParaRPr>
          </a:p>
        </p:txBody>
      </p:sp>
      <p:grpSp>
        <p:nvGrpSpPr>
          <p:cNvPr id="13" name="组合 12"/>
          <p:cNvGrpSpPr/>
          <p:nvPr/>
        </p:nvGrpSpPr>
        <p:grpSpPr>
          <a:xfrm flipH="1">
            <a:off x="1705610" y="5050790"/>
            <a:ext cx="3265805" cy="901700"/>
            <a:chOff x="1588" y="6311"/>
            <a:chExt cx="3981" cy="1420"/>
          </a:xfrm>
        </p:grpSpPr>
        <p:sp>
          <p:nvSpPr>
            <p:cNvPr id="19" name="文本框 18"/>
            <p:cNvSpPr txBox="1"/>
            <p:nvPr/>
          </p:nvSpPr>
          <p:spPr>
            <a:xfrm>
              <a:off x="1588" y="6311"/>
              <a:ext cx="3981" cy="483"/>
            </a:xfrm>
            <a:prstGeom prst="rect">
              <a:avLst/>
            </a:prstGeom>
            <a:noFill/>
          </p:spPr>
          <p:txBody>
            <a:bodyPr wrap="square" rtlCol="0">
              <a:spAutoFit/>
            </a:bodyPr>
            <a:p>
              <a:pPr algn="l"/>
              <a:r>
                <a:rPr lang="zh-CN" altLang="en-US" sz="1400" b="1">
                  <a:latin typeface="+mj-lt"/>
                </a:rPr>
                <a:t>单击此处添加标题</a:t>
              </a:r>
              <a:endParaRPr lang="zh-CN" altLang="en-US" sz="1400" b="1">
                <a:latin typeface="+mj-lt"/>
              </a:endParaRPr>
            </a:p>
          </p:txBody>
        </p:sp>
        <p:sp>
          <p:nvSpPr>
            <p:cNvPr id="21" name="文本框 20"/>
            <p:cNvSpPr txBox="1"/>
            <p:nvPr/>
          </p:nvSpPr>
          <p:spPr>
            <a:xfrm>
              <a:off x="1779" y="6533"/>
              <a:ext cx="3762" cy="1198"/>
            </a:xfrm>
            <a:prstGeom prst="rect">
              <a:avLst/>
            </a:prstGeom>
            <a:noFill/>
          </p:spPr>
          <p:txBody>
            <a:bodyPr wrap="square" rtlCol="0" anchor="t">
              <a:spAutoFit/>
            </a:bodyPr>
            <a:p>
              <a:pPr algn="l" fontAlgn="auto">
                <a:lnSpc>
                  <a:spcPct val="150000"/>
                </a:lnSpc>
              </a:pPr>
              <a:endParaRPr lang="zh-CN" altLang="en-US" sz="900">
                <a:latin typeface="+mj-lt"/>
                <a:cs typeface="+mj-lt"/>
              </a:endParaRPr>
            </a:p>
            <a:p>
              <a:pPr algn="l" fontAlgn="auto">
                <a:lnSpc>
                  <a:spcPct val="150000"/>
                </a:lnSpc>
              </a:pPr>
              <a:r>
                <a:rPr sz="1000">
                  <a:latin typeface="+mj-lt"/>
                  <a:cs typeface="+mj-lt"/>
                  <a:sym typeface="+mn-ea"/>
                </a:rPr>
                <a:t>Please click here to enter your content, or copy and paste your text.</a:t>
              </a:r>
              <a:endParaRPr sz="1000">
                <a:latin typeface="+mj-lt"/>
                <a:cs typeface="+mj-lt"/>
                <a:sym typeface="+mn-ea"/>
              </a:endParaRPr>
            </a:p>
          </p:txBody>
        </p:sp>
      </p:grpSp>
      <p:grpSp>
        <p:nvGrpSpPr>
          <p:cNvPr id="22" name="组合 21"/>
          <p:cNvGrpSpPr/>
          <p:nvPr/>
        </p:nvGrpSpPr>
        <p:grpSpPr>
          <a:xfrm flipH="1">
            <a:off x="7266305" y="5050790"/>
            <a:ext cx="3265805" cy="855345"/>
            <a:chOff x="1588" y="6311"/>
            <a:chExt cx="3981" cy="1347"/>
          </a:xfrm>
        </p:grpSpPr>
        <p:sp>
          <p:nvSpPr>
            <p:cNvPr id="23" name="文本框 22"/>
            <p:cNvSpPr txBox="1"/>
            <p:nvPr/>
          </p:nvSpPr>
          <p:spPr>
            <a:xfrm>
              <a:off x="1588" y="6311"/>
              <a:ext cx="3981" cy="483"/>
            </a:xfrm>
            <a:prstGeom prst="rect">
              <a:avLst/>
            </a:prstGeom>
            <a:noFill/>
          </p:spPr>
          <p:txBody>
            <a:bodyPr wrap="square" rtlCol="0">
              <a:spAutoFit/>
            </a:bodyPr>
            <a:p>
              <a:pPr algn="l"/>
              <a:r>
                <a:rPr lang="zh-CN" altLang="en-US" sz="1400" b="1">
                  <a:latin typeface="+mj-lt"/>
                </a:rPr>
                <a:t>单击此处添加标题</a:t>
              </a:r>
              <a:endParaRPr lang="zh-CN" altLang="en-US" sz="1400" b="1">
                <a:latin typeface="+mj-lt"/>
              </a:endParaRPr>
            </a:p>
          </p:txBody>
        </p:sp>
        <p:sp>
          <p:nvSpPr>
            <p:cNvPr id="24" name="文本框 23"/>
            <p:cNvSpPr txBox="1"/>
            <p:nvPr/>
          </p:nvSpPr>
          <p:spPr>
            <a:xfrm>
              <a:off x="1779" y="6533"/>
              <a:ext cx="3762" cy="1125"/>
            </a:xfrm>
            <a:prstGeom prst="rect">
              <a:avLst/>
            </a:prstGeom>
            <a:noFill/>
          </p:spPr>
          <p:txBody>
            <a:bodyPr wrap="square" rtlCol="0" anchor="t">
              <a:spAutoFit/>
            </a:bodyPr>
            <a:p>
              <a:pPr algn="l" fontAlgn="auto">
                <a:lnSpc>
                  <a:spcPct val="150000"/>
                </a:lnSpc>
              </a:pPr>
              <a:endParaRPr lang="zh-CN" altLang="en-US" sz="900">
                <a:latin typeface="+mj-lt"/>
                <a:cs typeface="+mj-lt"/>
              </a:endParaRPr>
            </a:p>
            <a:p>
              <a:pPr algn="l" fontAlgn="auto">
                <a:lnSpc>
                  <a:spcPct val="150000"/>
                </a:lnSpc>
              </a:pPr>
              <a:r>
                <a:rPr lang="zh-CN" altLang="en-US" sz="900">
                  <a:latin typeface="+mj-lt"/>
                  <a:cs typeface="+mj-lt"/>
                  <a:sym typeface="+mn-ea"/>
                </a:rPr>
                <a:t>Nankai University was founded by Zhang Boling and Yan Xiu. On February 10, 1919</a:t>
              </a:r>
              <a:r>
                <a:rPr lang="en-US" altLang="zh-CN" sz="900">
                  <a:latin typeface="+mj-lt"/>
                  <a:cs typeface="+mj-lt"/>
                  <a:sym typeface="+mn-ea"/>
                </a:rPr>
                <a:t>.</a:t>
              </a:r>
              <a:endParaRPr lang="en-US" altLang="zh-CN" sz="900">
                <a:latin typeface="+mj-lt"/>
                <a:cs typeface="+mj-lt"/>
                <a:sym typeface="+mn-ea"/>
              </a:endParaRPr>
            </a:p>
          </p:txBody>
        </p:sp>
      </p:grpSp>
      <p:sp>
        <p:nvSpPr>
          <p:cNvPr id="739" name="Freeform 670"/>
          <p:cNvSpPr>
            <a:spLocks noEditPoints="1"/>
          </p:cNvSpPr>
          <p:nvPr/>
        </p:nvSpPr>
        <p:spPr bwMode="auto">
          <a:xfrm>
            <a:off x="6306174" y="5261968"/>
            <a:ext cx="337930" cy="336118"/>
          </a:xfrm>
          <a:custGeom>
            <a:avLst/>
            <a:gdLst>
              <a:gd name="T0" fmla="*/ 2029 w 3359"/>
              <a:gd name="T1" fmla="*/ 3060 h 3341"/>
              <a:gd name="T2" fmla="*/ 2343 w 3359"/>
              <a:gd name="T3" fmla="*/ 3079 h 3341"/>
              <a:gd name="T4" fmla="*/ 2714 w 3359"/>
              <a:gd name="T5" fmla="*/ 2704 h 3341"/>
              <a:gd name="T6" fmla="*/ 817 w 3359"/>
              <a:gd name="T7" fmla="*/ 2613 h 3341"/>
              <a:gd name="T8" fmla="*/ 852 w 3359"/>
              <a:gd name="T9" fmla="*/ 2989 h 3341"/>
              <a:gd name="T10" fmla="*/ 1476 w 3359"/>
              <a:gd name="T11" fmla="*/ 3212 h 3341"/>
              <a:gd name="T12" fmla="*/ 1041 w 3359"/>
              <a:gd name="T13" fmla="*/ 2632 h 3341"/>
              <a:gd name="T14" fmla="*/ 2034 w 3359"/>
              <a:gd name="T15" fmla="*/ 2871 h 3341"/>
              <a:gd name="T16" fmla="*/ 1947 w 3359"/>
              <a:gd name="T17" fmla="*/ 2438 h 3341"/>
              <a:gd name="T18" fmla="*/ 1208 w 3359"/>
              <a:gd name="T19" fmla="*/ 2476 h 3341"/>
              <a:gd name="T20" fmla="*/ 1465 w 3359"/>
              <a:gd name="T21" fmla="*/ 3037 h 3341"/>
              <a:gd name="T22" fmla="*/ 2515 w 3359"/>
              <a:gd name="T23" fmla="*/ 2038 h 3341"/>
              <a:gd name="T24" fmla="*/ 2695 w 3359"/>
              <a:gd name="T25" fmla="*/ 2561 h 3341"/>
              <a:gd name="T26" fmla="*/ 3118 w 3359"/>
              <a:gd name="T27" fmla="*/ 2280 h 3341"/>
              <a:gd name="T28" fmla="*/ 2547 w 3359"/>
              <a:gd name="T29" fmla="*/ 1728 h 3341"/>
              <a:gd name="T30" fmla="*/ 2297 w 3359"/>
              <a:gd name="T31" fmla="*/ 2395 h 3341"/>
              <a:gd name="T32" fmla="*/ 1737 w 3359"/>
              <a:gd name="T33" fmla="*/ 1728 h 3341"/>
              <a:gd name="T34" fmla="*/ 1062 w 3359"/>
              <a:gd name="T35" fmla="*/ 2395 h 3341"/>
              <a:gd name="T36" fmla="*/ 929 w 3359"/>
              <a:gd name="T37" fmla="*/ 1728 h 3341"/>
              <a:gd name="T38" fmla="*/ 241 w 3359"/>
              <a:gd name="T39" fmla="*/ 2280 h 3341"/>
              <a:gd name="T40" fmla="*/ 664 w 3359"/>
              <a:gd name="T41" fmla="*/ 2561 h 3341"/>
              <a:gd name="T42" fmla="*/ 843 w 3359"/>
              <a:gd name="T43" fmla="*/ 2038 h 3341"/>
              <a:gd name="T44" fmla="*/ 2065 w 3359"/>
              <a:gd name="T45" fmla="*/ 944 h 3341"/>
              <a:gd name="T46" fmla="*/ 2414 w 3359"/>
              <a:gd name="T47" fmla="*/ 1400 h 3341"/>
              <a:gd name="T48" fmla="*/ 1046 w 3359"/>
              <a:gd name="T49" fmla="*/ 992 h 3341"/>
              <a:gd name="T50" fmla="*/ 1621 w 3359"/>
              <a:gd name="T51" fmla="*/ 1613 h 3341"/>
              <a:gd name="T52" fmla="*/ 2845 w 3359"/>
              <a:gd name="T53" fmla="*/ 636 h 3341"/>
              <a:gd name="T54" fmla="*/ 2461 w 3359"/>
              <a:gd name="T55" fmla="*/ 1066 h 3341"/>
              <a:gd name="T56" fmla="*/ 3235 w 3359"/>
              <a:gd name="T57" fmla="*/ 1511 h 3341"/>
              <a:gd name="T58" fmla="*/ 3018 w 3359"/>
              <a:gd name="T59" fmla="*/ 866 h 3341"/>
              <a:gd name="T60" fmla="*/ 342 w 3359"/>
              <a:gd name="T61" fmla="*/ 866 h 3341"/>
              <a:gd name="T62" fmla="*/ 125 w 3359"/>
              <a:gd name="T63" fmla="*/ 1511 h 3341"/>
              <a:gd name="T64" fmla="*/ 899 w 3359"/>
              <a:gd name="T65" fmla="*/ 1066 h 3341"/>
              <a:gd name="T66" fmla="*/ 515 w 3359"/>
              <a:gd name="T67" fmla="*/ 636 h 3341"/>
              <a:gd name="T68" fmla="*/ 2228 w 3359"/>
              <a:gd name="T69" fmla="*/ 789 h 3341"/>
              <a:gd name="T70" fmla="*/ 1813 w 3359"/>
              <a:gd name="T71" fmla="*/ 222 h 3341"/>
              <a:gd name="T72" fmla="*/ 1283 w 3359"/>
              <a:gd name="T73" fmla="*/ 529 h 3341"/>
              <a:gd name="T74" fmla="*/ 1521 w 3359"/>
              <a:gd name="T75" fmla="*/ 857 h 3341"/>
              <a:gd name="T76" fmla="*/ 2174 w 3359"/>
              <a:gd name="T77" fmla="*/ 467 h 3341"/>
              <a:gd name="T78" fmla="*/ 2682 w 3359"/>
              <a:gd name="T79" fmla="*/ 599 h 3341"/>
              <a:gd name="T80" fmla="*/ 2322 w 3359"/>
              <a:gd name="T81" fmla="*/ 253 h 3341"/>
              <a:gd name="T82" fmla="*/ 1385 w 3359"/>
              <a:gd name="T83" fmla="*/ 143 h 3341"/>
              <a:gd name="T84" fmla="*/ 803 w 3359"/>
              <a:gd name="T85" fmla="*/ 383 h 3341"/>
              <a:gd name="T86" fmla="*/ 932 w 3359"/>
              <a:gd name="T87" fmla="*/ 720 h 3341"/>
              <a:gd name="T88" fmla="*/ 1396 w 3359"/>
              <a:gd name="T89" fmla="*/ 208 h 3341"/>
              <a:gd name="T90" fmla="*/ 2047 w 3359"/>
              <a:gd name="T91" fmla="*/ 41 h 3341"/>
              <a:gd name="T92" fmla="*/ 2681 w 3359"/>
              <a:gd name="T93" fmla="*/ 331 h 3341"/>
              <a:gd name="T94" fmla="*/ 3081 w 3359"/>
              <a:gd name="T95" fmla="*/ 751 h 3341"/>
              <a:gd name="T96" fmla="*/ 3332 w 3359"/>
              <a:gd name="T97" fmla="*/ 1372 h 3341"/>
              <a:gd name="T98" fmla="*/ 3308 w 3359"/>
              <a:gd name="T99" fmla="*/ 2081 h 3341"/>
              <a:gd name="T100" fmla="*/ 3000 w 3359"/>
              <a:gd name="T101" fmla="*/ 2702 h 3341"/>
              <a:gd name="T102" fmla="*/ 2867 w 3359"/>
              <a:gd name="T103" fmla="*/ 2851 h 3341"/>
              <a:gd name="T104" fmla="*/ 2314 w 3359"/>
              <a:gd name="T105" fmla="*/ 3217 h 3341"/>
              <a:gd name="T106" fmla="*/ 1737 w 3359"/>
              <a:gd name="T107" fmla="*/ 3340 h 3341"/>
              <a:gd name="T108" fmla="*/ 1325 w 3359"/>
              <a:gd name="T109" fmla="*/ 3303 h 3341"/>
              <a:gd name="T110" fmla="*/ 712 w 3359"/>
              <a:gd name="T111" fmla="*/ 3034 h 3341"/>
              <a:gd name="T112" fmla="*/ 424 w 3359"/>
              <a:gd name="T113" fmla="*/ 2778 h 3341"/>
              <a:gd name="T114" fmla="*/ 114 w 3359"/>
              <a:gd name="T115" fmla="*/ 2273 h 3341"/>
              <a:gd name="T116" fmla="*/ 3 w 3359"/>
              <a:gd name="T117" fmla="*/ 1570 h 3341"/>
              <a:gd name="T118" fmla="*/ 182 w 3359"/>
              <a:gd name="T119" fmla="*/ 915 h 3341"/>
              <a:gd name="T120" fmla="*/ 457 w 3359"/>
              <a:gd name="T121" fmla="*/ 527 h 3341"/>
              <a:gd name="T122" fmla="*/ 1023 w 3359"/>
              <a:gd name="T123" fmla="*/ 134 h 3341"/>
              <a:gd name="T124" fmla="*/ 1654 w 3359"/>
              <a:gd name="T125" fmla="*/ 1 h 3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9" h="3341">
                <a:moveTo>
                  <a:pt x="2363" y="2539"/>
                </a:moveTo>
                <a:lnTo>
                  <a:pt x="2318" y="2632"/>
                </a:lnTo>
                <a:lnTo>
                  <a:pt x="2269" y="2723"/>
                </a:lnTo>
                <a:lnTo>
                  <a:pt x="2215" y="2811"/>
                </a:lnTo>
                <a:lnTo>
                  <a:pt x="2157" y="2897"/>
                </a:lnTo>
                <a:lnTo>
                  <a:pt x="2095" y="2980"/>
                </a:lnTo>
                <a:lnTo>
                  <a:pt x="2029" y="3060"/>
                </a:lnTo>
                <a:lnTo>
                  <a:pt x="1958" y="3138"/>
                </a:lnTo>
                <a:lnTo>
                  <a:pt x="1884" y="3212"/>
                </a:lnTo>
                <a:lnTo>
                  <a:pt x="1979" y="3196"/>
                </a:lnTo>
                <a:lnTo>
                  <a:pt x="2074" y="3175"/>
                </a:lnTo>
                <a:lnTo>
                  <a:pt x="2166" y="3148"/>
                </a:lnTo>
                <a:lnTo>
                  <a:pt x="2255" y="3117"/>
                </a:lnTo>
                <a:lnTo>
                  <a:pt x="2343" y="3079"/>
                </a:lnTo>
                <a:lnTo>
                  <a:pt x="2426" y="3036"/>
                </a:lnTo>
                <a:lnTo>
                  <a:pt x="2507" y="2989"/>
                </a:lnTo>
                <a:lnTo>
                  <a:pt x="2585" y="2938"/>
                </a:lnTo>
                <a:lnTo>
                  <a:pt x="2660" y="2881"/>
                </a:lnTo>
                <a:lnTo>
                  <a:pt x="2731" y="2820"/>
                </a:lnTo>
                <a:lnTo>
                  <a:pt x="2798" y="2756"/>
                </a:lnTo>
                <a:lnTo>
                  <a:pt x="2714" y="2704"/>
                </a:lnTo>
                <a:lnTo>
                  <a:pt x="2629" y="2656"/>
                </a:lnTo>
                <a:lnTo>
                  <a:pt x="2542" y="2613"/>
                </a:lnTo>
                <a:lnTo>
                  <a:pt x="2453" y="2573"/>
                </a:lnTo>
                <a:lnTo>
                  <a:pt x="2363" y="2539"/>
                </a:lnTo>
                <a:close/>
                <a:moveTo>
                  <a:pt x="997" y="2539"/>
                </a:moveTo>
                <a:lnTo>
                  <a:pt x="907" y="2573"/>
                </a:lnTo>
                <a:lnTo>
                  <a:pt x="817" y="2613"/>
                </a:lnTo>
                <a:lnTo>
                  <a:pt x="730" y="2656"/>
                </a:lnTo>
                <a:lnTo>
                  <a:pt x="644" y="2704"/>
                </a:lnTo>
                <a:lnTo>
                  <a:pt x="561" y="2756"/>
                </a:lnTo>
                <a:lnTo>
                  <a:pt x="629" y="2820"/>
                </a:lnTo>
                <a:lnTo>
                  <a:pt x="700" y="2881"/>
                </a:lnTo>
                <a:lnTo>
                  <a:pt x="774" y="2938"/>
                </a:lnTo>
                <a:lnTo>
                  <a:pt x="852" y="2989"/>
                </a:lnTo>
                <a:lnTo>
                  <a:pt x="933" y="3036"/>
                </a:lnTo>
                <a:lnTo>
                  <a:pt x="1017" y="3079"/>
                </a:lnTo>
                <a:lnTo>
                  <a:pt x="1104" y="3117"/>
                </a:lnTo>
                <a:lnTo>
                  <a:pt x="1194" y="3148"/>
                </a:lnTo>
                <a:lnTo>
                  <a:pt x="1286" y="3175"/>
                </a:lnTo>
                <a:lnTo>
                  <a:pt x="1379" y="3196"/>
                </a:lnTo>
                <a:lnTo>
                  <a:pt x="1476" y="3212"/>
                </a:lnTo>
                <a:lnTo>
                  <a:pt x="1401" y="3138"/>
                </a:lnTo>
                <a:lnTo>
                  <a:pt x="1331" y="3060"/>
                </a:lnTo>
                <a:lnTo>
                  <a:pt x="1265" y="2979"/>
                </a:lnTo>
                <a:lnTo>
                  <a:pt x="1202" y="2897"/>
                </a:lnTo>
                <a:lnTo>
                  <a:pt x="1144" y="2811"/>
                </a:lnTo>
                <a:lnTo>
                  <a:pt x="1091" y="2722"/>
                </a:lnTo>
                <a:lnTo>
                  <a:pt x="1041" y="2632"/>
                </a:lnTo>
                <a:lnTo>
                  <a:pt x="997" y="2539"/>
                </a:lnTo>
                <a:close/>
                <a:moveTo>
                  <a:pt x="1737" y="2421"/>
                </a:moveTo>
                <a:lnTo>
                  <a:pt x="1737" y="3189"/>
                </a:lnTo>
                <a:lnTo>
                  <a:pt x="1818" y="3115"/>
                </a:lnTo>
                <a:lnTo>
                  <a:pt x="1895" y="3037"/>
                </a:lnTo>
                <a:lnTo>
                  <a:pt x="1967" y="2955"/>
                </a:lnTo>
                <a:lnTo>
                  <a:pt x="2034" y="2871"/>
                </a:lnTo>
                <a:lnTo>
                  <a:pt x="2096" y="2783"/>
                </a:lnTo>
                <a:lnTo>
                  <a:pt x="2153" y="2692"/>
                </a:lnTo>
                <a:lnTo>
                  <a:pt x="2205" y="2598"/>
                </a:lnTo>
                <a:lnTo>
                  <a:pt x="2252" y="2502"/>
                </a:lnTo>
                <a:lnTo>
                  <a:pt x="2152" y="2476"/>
                </a:lnTo>
                <a:lnTo>
                  <a:pt x="2050" y="2454"/>
                </a:lnTo>
                <a:lnTo>
                  <a:pt x="1947" y="2438"/>
                </a:lnTo>
                <a:lnTo>
                  <a:pt x="1843" y="2428"/>
                </a:lnTo>
                <a:lnTo>
                  <a:pt x="1737" y="2421"/>
                </a:lnTo>
                <a:close/>
                <a:moveTo>
                  <a:pt x="1621" y="2421"/>
                </a:moveTo>
                <a:lnTo>
                  <a:pt x="1516" y="2428"/>
                </a:lnTo>
                <a:lnTo>
                  <a:pt x="1413" y="2438"/>
                </a:lnTo>
                <a:lnTo>
                  <a:pt x="1310" y="2454"/>
                </a:lnTo>
                <a:lnTo>
                  <a:pt x="1208" y="2476"/>
                </a:lnTo>
                <a:lnTo>
                  <a:pt x="1108" y="2502"/>
                </a:lnTo>
                <a:lnTo>
                  <a:pt x="1154" y="2598"/>
                </a:lnTo>
                <a:lnTo>
                  <a:pt x="1207" y="2692"/>
                </a:lnTo>
                <a:lnTo>
                  <a:pt x="1263" y="2783"/>
                </a:lnTo>
                <a:lnTo>
                  <a:pt x="1326" y="2871"/>
                </a:lnTo>
                <a:lnTo>
                  <a:pt x="1393" y="2955"/>
                </a:lnTo>
                <a:lnTo>
                  <a:pt x="1465" y="3037"/>
                </a:lnTo>
                <a:lnTo>
                  <a:pt x="1540" y="3115"/>
                </a:lnTo>
                <a:lnTo>
                  <a:pt x="1621" y="3189"/>
                </a:lnTo>
                <a:lnTo>
                  <a:pt x="1621" y="2421"/>
                </a:lnTo>
                <a:close/>
                <a:moveTo>
                  <a:pt x="2547" y="1728"/>
                </a:moveTo>
                <a:lnTo>
                  <a:pt x="2542" y="1833"/>
                </a:lnTo>
                <a:lnTo>
                  <a:pt x="2531" y="1935"/>
                </a:lnTo>
                <a:lnTo>
                  <a:pt x="2515" y="2038"/>
                </a:lnTo>
                <a:lnTo>
                  <a:pt x="2495" y="2138"/>
                </a:lnTo>
                <a:lnTo>
                  <a:pt x="2471" y="2238"/>
                </a:lnTo>
                <a:lnTo>
                  <a:pt x="2442" y="2335"/>
                </a:lnTo>
                <a:lnTo>
                  <a:pt x="2407" y="2432"/>
                </a:lnTo>
                <a:lnTo>
                  <a:pt x="2505" y="2469"/>
                </a:lnTo>
                <a:lnTo>
                  <a:pt x="2601" y="2512"/>
                </a:lnTo>
                <a:lnTo>
                  <a:pt x="2695" y="2561"/>
                </a:lnTo>
                <a:lnTo>
                  <a:pt x="2787" y="2613"/>
                </a:lnTo>
                <a:lnTo>
                  <a:pt x="2877" y="2669"/>
                </a:lnTo>
                <a:lnTo>
                  <a:pt x="2933" y="2598"/>
                </a:lnTo>
                <a:lnTo>
                  <a:pt x="2987" y="2523"/>
                </a:lnTo>
                <a:lnTo>
                  <a:pt x="3036" y="2445"/>
                </a:lnTo>
                <a:lnTo>
                  <a:pt x="3079" y="2364"/>
                </a:lnTo>
                <a:lnTo>
                  <a:pt x="3118" y="2280"/>
                </a:lnTo>
                <a:lnTo>
                  <a:pt x="3152" y="2193"/>
                </a:lnTo>
                <a:lnTo>
                  <a:pt x="3181" y="2104"/>
                </a:lnTo>
                <a:lnTo>
                  <a:pt x="3205" y="2013"/>
                </a:lnTo>
                <a:lnTo>
                  <a:pt x="3223" y="1920"/>
                </a:lnTo>
                <a:lnTo>
                  <a:pt x="3236" y="1825"/>
                </a:lnTo>
                <a:lnTo>
                  <a:pt x="3242" y="1728"/>
                </a:lnTo>
                <a:lnTo>
                  <a:pt x="2547" y="1728"/>
                </a:lnTo>
                <a:close/>
                <a:moveTo>
                  <a:pt x="1737" y="1728"/>
                </a:moveTo>
                <a:lnTo>
                  <a:pt x="1737" y="2306"/>
                </a:lnTo>
                <a:lnTo>
                  <a:pt x="1852" y="2312"/>
                </a:lnTo>
                <a:lnTo>
                  <a:pt x="1966" y="2324"/>
                </a:lnTo>
                <a:lnTo>
                  <a:pt x="2077" y="2342"/>
                </a:lnTo>
                <a:lnTo>
                  <a:pt x="2188" y="2366"/>
                </a:lnTo>
                <a:lnTo>
                  <a:pt x="2297" y="2395"/>
                </a:lnTo>
                <a:lnTo>
                  <a:pt x="2335" y="2289"/>
                </a:lnTo>
                <a:lnTo>
                  <a:pt x="2367" y="2180"/>
                </a:lnTo>
                <a:lnTo>
                  <a:pt x="2392" y="2069"/>
                </a:lnTo>
                <a:lnTo>
                  <a:pt x="2411" y="1957"/>
                </a:lnTo>
                <a:lnTo>
                  <a:pt x="2425" y="1843"/>
                </a:lnTo>
                <a:lnTo>
                  <a:pt x="2431" y="1728"/>
                </a:lnTo>
                <a:lnTo>
                  <a:pt x="1737" y="1728"/>
                </a:lnTo>
                <a:close/>
                <a:moveTo>
                  <a:pt x="929" y="1728"/>
                </a:moveTo>
                <a:lnTo>
                  <a:pt x="935" y="1843"/>
                </a:lnTo>
                <a:lnTo>
                  <a:pt x="949" y="1957"/>
                </a:lnTo>
                <a:lnTo>
                  <a:pt x="968" y="2069"/>
                </a:lnTo>
                <a:lnTo>
                  <a:pt x="993" y="2180"/>
                </a:lnTo>
                <a:lnTo>
                  <a:pt x="1024" y="2288"/>
                </a:lnTo>
                <a:lnTo>
                  <a:pt x="1062" y="2395"/>
                </a:lnTo>
                <a:lnTo>
                  <a:pt x="1172" y="2366"/>
                </a:lnTo>
                <a:lnTo>
                  <a:pt x="1282" y="2342"/>
                </a:lnTo>
                <a:lnTo>
                  <a:pt x="1394" y="2324"/>
                </a:lnTo>
                <a:lnTo>
                  <a:pt x="1508" y="2312"/>
                </a:lnTo>
                <a:lnTo>
                  <a:pt x="1621" y="2306"/>
                </a:lnTo>
                <a:lnTo>
                  <a:pt x="1621" y="1728"/>
                </a:lnTo>
                <a:lnTo>
                  <a:pt x="929" y="1728"/>
                </a:lnTo>
                <a:close/>
                <a:moveTo>
                  <a:pt x="118" y="1728"/>
                </a:moveTo>
                <a:lnTo>
                  <a:pt x="124" y="1825"/>
                </a:lnTo>
                <a:lnTo>
                  <a:pt x="137" y="1920"/>
                </a:lnTo>
                <a:lnTo>
                  <a:pt x="155" y="2013"/>
                </a:lnTo>
                <a:lnTo>
                  <a:pt x="178" y="2104"/>
                </a:lnTo>
                <a:lnTo>
                  <a:pt x="207" y="2193"/>
                </a:lnTo>
                <a:lnTo>
                  <a:pt x="241" y="2280"/>
                </a:lnTo>
                <a:lnTo>
                  <a:pt x="280" y="2364"/>
                </a:lnTo>
                <a:lnTo>
                  <a:pt x="324" y="2445"/>
                </a:lnTo>
                <a:lnTo>
                  <a:pt x="373" y="2523"/>
                </a:lnTo>
                <a:lnTo>
                  <a:pt x="425" y="2598"/>
                </a:lnTo>
                <a:lnTo>
                  <a:pt x="483" y="2669"/>
                </a:lnTo>
                <a:lnTo>
                  <a:pt x="573" y="2613"/>
                </a:lnTo>
                <a:lnTo>
                  <a:pt x="664" y="2561"/>
                </a:lnTo>
                <a:lnTo>
                  <a:pt x="758" y="2512"/>
                </a:lnTo>
                <a:lnTo>
                  <a:pt x="855" y="2469"/>
                </a:lnTo>
                <a:lnTo>
                  <a:pt x="953" y="2432"/>
                </a:lnTo>
                <a:lnTo>
                  <a:pt x="918" y="2335"/>
                </a:lnTo>
                <a:lnTo>
                  <a:pt x="889" y="2238"/>
                </a:lnTo>
                <a:lnTo>
                  <a:pt x="863" y="2138"/>
                </a:lnTo>
                <a:lnTo>
                  <a:pt x="843" y="2038"/>
                </a:lnTo>
                <a:lnTo>
                  <a:pt x="829" y="1935"/>
                </a:lnTo>
                <a:lnTo>
                  <a:pt x="818" y="1833"/>
                </a:lnTo>
                <a:lnTo>
                  <a:pt x="813" y="1728"/>
                </a:lnTo>
                <a:lnTo>
                  <a:pt x="118" y="1728"/>
                </a:lnTo>
                <a:close/>
                <a:moveTo>
                  <a:pt x="2276" y="894"/>
                </a:moveTo>
                <a:lnTo>
                  <a:pt x="2171" y="922"/>
                </a:lnTo>
                <a:lnTo>
                  <a:pt x="2065" y="944"/>
                </a:lnTo>
                <a:lnTo>
                  <a:pt x="1956" y="960"/>
                </a:lnTo>
                <a:lnTo>
                  <a:pt x="1848" y="972"/>
                </a:lnTo>
                <a:lnTo>
                  <a:pt x="1737" y="977"/>
                </a:lnTo>
                <a:lnTo>
                  <a:pt x="1737" y="1613"/>
                </a:lnTo>
                <a:lnTo>
                  <a:pt x="2431" y="1613"/>
                </a:lnTo>
                <a:lnTo>
                  <a:pt x="2425" y="1506"/>
                </a:lnTo>
                <a:lnTo>
                  <a:pt x="2414" y="1400"/>
                </a:lnTo>
                <a:lnTo>
                  <a:pt x="2397" y="1295"/>
                </a:lnTo>
                <a:lnTo>
                  <a:pt x="2374" y="1193"/>
                </a:lnTo>
                <a:lnTo>
                  <a:pt x="2347" y="1091"/>
                </a:lnTo>
                <a:lnTo>
                  <a:pt x="2314" y="992"/>
                </a:lnTo>
                <a:lnTo>
                  <a:pt x="2276" y="894"/>
                </a:lnTo>
                <a:close/>
                <a:moveTo>
                  <a:pt x="1083" y="894"/>
                </a:moveTo>
                <a:lnTo>
                  <a:pt x="1046" y="992"/>
                </a:lnTo>
                <a:lnTo>
                  <a:pt x="1013" y="1091"/>
                </a:lnTo>
                <a:lnTo>
                  <a:pt x="984" y="1193"/>
                </a:lnTo>
                <a:lnTo>
                  <a:pt x="962" y="1295"/>
                </a:lnTo>
                <a:lnTo>
                  <a:pt x="945" y="1400"/>
                </a:lnTo>
                <a:lnTo>
                  <a:pt x="935" y="1506"/>
                </a:lnTo>
                <a:lnTo>
                  <a:pt x="929" y="1613"/>
                </a:lnTo>
                <a:lnTo>
                  <a:pt x="1621" y="1613"/>
                </a:lnTo>
                <a:lnTo>
                  <a:pt x="1621" y="977"/>
                </a:lnTo>
                <a:lnTo>
                  <a:pt x="1512" y="972"/>
                </a:lnTo>
                <a:lnTo>
                  <a:pt x="1402" y="960"/>
                </a:lnTo>
                <a:lnTo>
                  <a:pt x="1295" y="944"/>
                </a:lnTo>
                <a:lnTo>
                  <a:pt x="1189" y="922"/>
                </a:lnTo>
                <a:lnTo>
                  <a:pt x="1083" y="894"/>
                </a:lnTo>
                <a:close/>
                <a:moveTo>
                  <a:pt x="2845" y="636"/>
                </a:moveTo>
                <a:lnTo>
                  <a:pt x="2758" y="689"/>
                </a:lnTo>
                <a:lnTo>
                  <a:pt x="2668" y="738"/>
                </a:lnTo>
                <a:lnTo>
                  <a:pt x="2576" y="782"/>
                </a:lnTo>
                <a:lnTo>
                  <a:pt x="2483" y="823"/>
                </a:lnTo>
                <a:lnTo>
                  <a:pt x="2388" y="859"/>
                </a:lnTo>
                <a:lnTo>
                  <a:pt x="2427" y="961"/>
                </a:lnTo>
                <a:lnTo>
                  <a:pt x="2461" y="1066"/>
                </a:lnTo>
                <a:lnTo>
                  <a:pt x="2489" y="1172"/>
                </a:lnTo>
                <a:lnTo>
                  <a:pt x="2512" y="1281"/>
                </a:lnTo>
                <a:lnTo>
                  <a:pt x="2529" y="1390"/>
                </a:lnTo>
                <a:lnTo>
                  <a:pt x="2541" y="1501"/>
                </a:lnTo>
                <a:lnTo>
                  <a:pt x="2547" y="1613"/>
                </a:lnTo>
                <a:lnTo>
                  <a:pt x="3242" y="1613"/>
                </a:lnTo>
                <a:lnTo>
                  <a:pt x="3235" y="1511"/>
                </a:lnTo>
                <a:lnTo>
                  <a:pt x="3222" y="1412"/>
                </a:lnTo>
                <a:lnTo>
                  <a:pt x="3202" y="1314"/>
                </a:lnTo>
                <a:lnTo>
                  <a:pt x="3176" y="1220"/>
                </a:lnTo>
                <a:lnTo>
                  <a:pt x="3144" y="1127"/>
                </a:lnTo>
                <a:lnTo>
                  <a:pt x="3107" y="1037"/>
                </a:lnTo>
                <a:lnTo>
                  <a:pt x="3065" y="950"/>
                </a:lnTo>
                <a:lnTo>
                  <a:pt x="3018" y="866"/>
                </a:lnTo>
                <a:lnTo>
                  <a:pt x="2965" y="785"/>
                </a:lnTo>
                <a:lnTo>
                  <a:pt x="2907" y="709"/>
                </a:lnTo>
                <a:lnTo>
                  <a:pt x="2845" y="636"/>
                </a:lnTo>
                <a:close/>
                <a:moveTo>
                  <a:pt x="515" y="636"/>
                </a:moveTo>
                <a:lnTo>
                  <a:pt x="453" y="709"/>
                </a:lnTo>
                <a:lnTo>
                  <a:pt x="395" y="785"/>
                </a:lnTo>
                <a:lnTo>
                  <a:pt x="342" y="866"/>
                </a:lnTo>
                <a:lnTo>
                  <a:pt x="295" y="950"/>
                </a:lnTo>
                <a:lnTo>
                  <a:pt x="253" y="1037"/>
                </a:lnTo>
                <a:lnTo>
                  <a:pt x="215" y="1127"/>
                </a:lnTo>
                <a:lnTo>
                  <a:pt x="183" y="1220"/>
                </a:lnTo>
                <a:lnTo>
                  <a:pt x="158" y="1314"/>
                </a:lnTo>
                <a:lnTo>
                  <a:pt x="138" y="1412"/>
                </a:lnTo>
                <a:lnTo>
                  <a:pt x="125" y="1511"/>
                </a:lnTo>
                <a:lnTo>
                  <a:pt x="118" y="1613"/>
                </a:lnTo>
                <a:lnTo>
                  <a:pt x="813" y="1613"/>
                </a:lnTo>
                <a:lnTo>
                  <a:pt x="819" y="1501"/>
                </a:lnTo>
                <a:lnTo>
                  <a:pt x="831" y="1390"/>
                </a:lnTo>
                <a:lnTo>
                  <a:pt x="848" y="1281"/>
                </a:lnTo>
                <a:lnTo>
                  <a:pt x="871" y="1172"/>
                </a:lnTo>
                <a:lnTo>
                  <a:pt x="899" y="1066"/>
                </a:lnTo>
                <a:lnTo>
                  <a:pt x="933" y="961"/>
                </a:lnTo>
                <a:lnTo>
                  <a:pt x="972" y="859"/>
                </a:lnTo>
                <a:lnTo>
                  <a:pt x="877" y="823"/>
                </a:lnTo>
                <a:lnTo>
                  <a:pt x="783" y="782"/>
                </a:lnTo>
                <a:lnTo>
                  <a:pt x="692" y="738"/>
                </a:lnTo>
                <a:lnTo>
                  <a:pt x="602" y="689"/>
                </a:lnTo>
                <a:lnTo>
                  <a:pt x="515" y="636"/>
                </a:lnTo>
                <a:close/>
                <a:moveTo>
                  <a:pt x="1737" y="153"/>
                </a:moveTo>
                <a:lnTo>
                  <a:pt x="1737" y="862"/>
                </a:lnTo>
                <a:lnTo>
                  <a:pt x="1837" y="857"/>
                </a:lnTo>
                <a:lnTo>
                  <a:pt x="1937" y="847"/>
                </a:lnTo>
                <a:lnTo>
                  <a:pt x="2035" y="831"/>
                </a:lnTo>
                <a:lnTo>
                  <a:pt x="2132" y="813"/>
                </a:lnTo>
                <a:lnTo>
                  <a:pt x="2228" y="789"/>
                </a:lnTo>
                <a:lnTo>
                  <a:pt x="2182" y="700"/>
                </a:lnTo>
                <a:lnTo>
                  <a:pt x="2131" y="613"/>
                </a:lnTo>
                <a:lnTo>
                  <a:pt x="2076" y="529"/>
                </a:lnTo>
                <a:lnTo>
                  <a:pt x="2016" y="448"/>
                </a:lnTo>
                <a:lnTo>
                  <a:pt x="1953" y="370"/>
                </a:lnTo>
                <a:lnTo>
                  <a:pt x="1886" y="294"/>
                </a:lnTo>
                <a:lnTo>
                  <a:pt x="1813" y="222"/>
                </a:lnTo>
                <a:lnTo>
                  <a:pt x="1737" y="153"/>
                </a:lnTo>
                <a:close/>
                <a:moveTo>
                  <a:pt x="1621" y="153"/>
                </a:moveTo>
                <a:lnTo>
                  <a:pt x="1546" y="222"/>
                </a:lnTo>
                <a:lnTo>
                  <a:pt x="1474" y="294"/>
                </a:lnTo>
                <a:lnTo>
                  <a:pt x="1407" y="370"/>
                </a:lnTo>
                <a:lnTo>
                  <a:pt x="1342" y="448"/>
                </a:lnTo>
                <a:lnTo>
                  <a:pt x="1283" y="529"/>
                </a:lnTo>
                <a:lnTo>
                  <a:pt x="1229" y="613"/>
                </a:lnTo>
                <a:lnTo>
                  <a:pt x="1178" y="700"/>
                </a:lnTo>
                <a:lnTo>
                  <a:pt x="1132" y="789"/>
                </a:lnTo>
                <a:lnTo>
                  <a:pt x="1228" y="813"/>
                </a:lnTo>
                <a:lnTo>
                  <a:pt x="1325" y="831"/>
                </a:lnTo>
                <a:lnTo>
                  <a:pt x="1422" y="847"/>
                </a:lnTo>
                <a:lnTo>
                  <a:pt x="1521" y="857"/>
                </a:lnTo>
                <a:lnTo>
                  <a:pt x="1621" y="862"/>
                </a:lnTo>
                <a:lnTo>
                  <a:pt x="1621" y="153"/>
                </a:lnTo>
                <a:close/>
                <a:moveTo>
                  <a:pt x="1884" y="129"/>
                </a:moveTo>
                <a:lnTo>
                  <a:pt x="1964" y="208"/>
                </a:lnTo>
                <a:lnTo>
                  <a:pt x="2038" y="291"/>
                </a:lnTo>
                <a:lnTo>
                  <a:pt x="2109" y="378"/>
                </a:lnTo>
                <a:lnTo>
                  <a:pt x="2174" y="467"/>
                </a:lnTo>
                <a:lnTo>
                  <a:pt x="2234" y="560"/>
                </a:lnTo>
                <a:lnTo>
                  <a:pt x="2290" y="656"/>
                </a:lnTo>
                <a:lnTo>
                  <a:pt x="2341" y="753"/>
                </a:lnTo>
                <a:lnTo>
                  <a:pt x="2428" y="720"/>
                </a:lnTo>
                <a:lnTo>
                  <a:pt x="2514" y="684"/>
                </a:lnTo>
                <a:lnTo>
                  <a:pt x="2599" y="644"/>
                </a:lnTo>
                <a:lnTo>
                  <a:pt x="2682" y="599"/>
                </a:lnTo>
                <a:lnTo>
                  <a:pt x="2763" y="551"/>
                </a:lnTo>
                <a:lnTo>
                  <a:pt x="2698" y="491"/>
                </a:lnTo>
                <a:lnTo>
                  <a:pt x="2628" y="436"/>
                </a:lnTo>
                <a:lnTo>
                  <a:pt x="2555" y="383"/>
                </a:lnTo>
                <a:lnTo>
                  <a:pt x="2481" y="336"/>
                </a:lnTo>
                <a:lnTo>
                  <a:pt x="2403" y="292"/>
                </a:lnTo>
                <a:lnTo>
                  <a:pt x="2322" y="253"/>
                </a:lnTo>
                <a:lnTo>
                  <a:pt x="2238" y="219"/>
                </a:lnTo>
                <a:lnTo>
                  <a:pt x="2153" y="188"/>
                </a:lnTo>
                <a:lnTo>
                  <a:pt x="2065" y="163"/>
                </a:lnTo>
                <a:lnTo>
                  <a:pt x="1975" y="143"/>
                </a:lnTo>
                <a:lnTo>
                  <a:pt x="1884" y="129"/>
                </a:lnTo>
                <a:close/>
                <a:moveTo>
                  <a:pt x="1476" y="129"/>
                </a:moveTo>
                <a:lnTo>
                  <a:pt x="1385" y="143"/>
                </a:lnTo>
                <a:lnTo>
                  <a:pt x="1294" y="163"/>
                </a:lnTo>
                <a:lnTo>
                  <a:pt x="1207" y="188"/>
                </a:lnTo>
                <a:lnTo>
                  <a:pt x="1121" y="219"/>
                </a:lnTo>
                <a:lnTo>
                  <a:pt x="1038" y="253"/>
                </a:lnTo>
                <a:lnTo>
                  <a:pt x="957" y="292"/>
                </a:lnTo>
                <a:lnTo>
                  <a:pt x="879" y="336"/>
                </a:lnTo>
                <a:lnTo>
                  <a:pt x="803" y="383"/>
                </a:lnTo>
                <a:lnTo>
                  <a:pt x="732" y="436"/>
                </a:lnTo>
                <a:lnTo>
                  <a:pt x="662" y="491"/>
                </a:lnTo>
                <a:lnTo>
                  <a:pt x="597" y="551"/>
                </a:lnTo>
                <a:lnTo>
                  <a:pt x="678" y="599"/>
                </a:lnTo>
                <a:lnTo>
                  <a:pt x="760" y="644"/>
                </a:lnTo>
                <a:lnTo>
                  <a:pt x="845" y="684"/>
                </a:lnTo>
                <a:lnTo>
                  <a:pt x="932" y="720"/>
                </a:lnTo>
                <a:lnTo>
                  <a:pt x="1019" y="753"/>
                </a:lnTo>
                <a:lnTo>
                  <a:pt x="1070" y="656"/>
                </a:lnTo>
                <a:lnTo>
                  <a:pt x="1124" y="560"/>
                </a:lnTo>
                <a:lnTo>
                  <a:pt x="1186" y="467"/>
                </a:lnTo>
                <a:lnTo>
                  <a:pt x="1251" y="378"/>
                </a:lnTo>
                <a:lnTo>
                  <a:pt x="1321" y="291"/>
                </a:lnTo>
                <a:lnTo>
                  <a:pt x="1396" y="208"/>
                </a:lnTo>
                <a:lnTo>
                  <a:pt x="1476" y="129"/>
                </a:lnTo>
                <a:close/>
                <a:moveTo>
                  <a:pt x="1679" y="0"/>
                </a:moveTo>
                <a:lnTo>
                  <a:pt x="1706" y="1"/>
                </a:lnTo>
                <a:lnTo>
                  <a:pt x="1738" y="2"/>
                </a:lnTo>
                <a:lnTo>
                  <a:pt x="1843" y="8"/>
                </a:lnTo>
                <a:lnTo>
                  <a:pt x="1946" y="22"/>
                </a:lnTo>
                <a:lnTo>
                  <a:pt x="2047" y="41"/>
                </a:lnTo>
                <a:lnTo>
                  <a:pt x="2146" y="66"/>
                </a:lnTo>
                <a:lnTo>
                  <a:pt x="2243" y="97"/>
                </a:lnTo>
                <a:lnTo>
                  <a:pt x="2336" y="134"/>
                </a:lnTo>
                <a:lnTo>
                  <a:pt x="2427" y="175"/>
                </a:lnTo>
                <a:lnTo>
                  <a:pt x="2515" y="222"/>
                </a:lnTo>
                <a:lnTo>
                  <a:pt x="2600" y="274"/>
                </a:lnTo>
                <a:lnTo>
                  <a:pt x="2681" y="331"/>
                </a:lnTo>
                <a:lnTo>
                  <a:pt x="2759" y="392"/>
                </a:lnTo>
                <a:lnTo>
                  <a:pt x="2832" y="458"/>
                </a:lnTo>
                <a:lnTo>
                  <a:pt x="2903" y="527"/>
                </a:lnTo>
                <a:lnTo>
                  <a:pt x="2903" y="528"/>
                </a:lnTo>
                <a:lnTo>
                  <a:pt x="2966" y="599"/>
                </a:lnTo>
                <a:lnTo>
                  <a:pt x="3026" y="673"/>
                </a:lnTo>
                <a:lnTo>
                  <a:pt x="3081" y="751"/>
                </a:lnTo>
                <a:lnTo>
                  <a:pt x="3131" y="831"/>
                </a:lnTo>
                <a:lnTo>
                  <a:pt x="3177" y="915"/>
                </a:lnTo>
                <a:lnTo>
                  <a:pt x="3219" y="1001"/>
                </a:lnTo>
                <a:lnTo>
                  <a:pt x="3255" y="1091"/>
                </a:lnTo>
                <a:lnTo>
                  <a:pt x="3286" y="1182"/>
                </a:lnTo>
                <a:lnTo>
                  <a:pt x="3311" y="1276"/>
                </a:lnTo>
                <a:lnTo>
                  <a:pt x="3332" y="1372"/>
                </a:lnTo>
                <a:lnTo>
                  <a:pt x="3347" y="1469"/>
                </a:lnTo>
                <a:lnTo>
                  <a:pt x="3356" y="1570"/>
                </a:lnTo>
                <a:lnTo>
                  <a:pt x="3359" y="1670"/>
                </a:lnTo>
                <a:lnTo>
                  <a:pt x="3356" y="1776"/>
                </a:lnTo>
                <a:lnTo>
                  <a:pt x="3346" y="1880"/>
                </a:lnTo>
                <a:lnTo>
                  <a:pt x="3330" y="1981"/>
                </a:lnTo>
                <a:lnTo>
                  <a:pt x="3308" y="2081"/>
                </a:lnTo>
                <a:lnTo>
                  <a:pt x="3280" y="2178"/>
                </a:lnTo>
                <a:lnTo>
                  <a:pt x="3246" y="2273"/>
                </a:lnTo>
                <a:lnTo>
                  <a:pt x="3207" y="2365"/>
                </a:lnTo>
                <a:lnTo>
                  <a:pt x="3163" y="2454"/>
                </a:lnTo>
                <a:lnTo>
                  <a:pt x="3113" y="2540"/>
                </a:lnTo>
                <a:lnTo>
                  <a:pt x="3059" y="2622"/>
                </a:lnTo>
                <a:lnTo>
                  <a:pt x="3000" y="2702"/>
                </a:lnTo>
                <a:lnTo>
                  <a:pt x="2936" y="2777"/>
                </a:lnTo>
                <a:lnTo>
                  <a:pt x="2936" y="2778"/>
                </a:lnTo>
                <a:lnTo>
                  <a:pt x="2934" y="2779"/>
                </a:lnTo>
                <a:lnTo>
                  <a:pt x="2934" y="2780"/>
                </a:lnTo>
                <a:lnTo>
                  <a:pt x="2933" y="2780"/>
                </a:lnTo>
                <a:lnTo>
                  <a:pt x="2932" y="2781"/>
                </a:lnTo>
                <a:lnTo>
                  <a:pt x="2867" y="2851"/>
                </a:lnTo>
                <a:lnTo>
                  <a:pt x="2798" y="2916"/>
                </a:lnTo>
                <a:lnTo>
                  <a:pt x="2725" y="2976"/>
                </a:lnTo>
                <a:lnTo>
                  <a:pt x="2649" y="3034"/>
                </a:lnTo>
                <a:lnTo>
                  <a:pt x="2570" y="3086"/>
                </a:lnTo>
                <a:lnTo>
                  <a:pt x="2487" y="3134"/>
                </a:lnTo>
                <a:lnTo>
                  <a:pt x="2402" y="3178"/>
                </a:lnTo>
                <a:lnTo>
                  <a:pt x="2314" y="3217"/>
                </a:lnTo>
                <a:lnTo>
                  <a:pt x="2224" y="3251"/>
                </a:lnTo>
                <a:lnTo>
                  <a:pt x="2130" y="3280"/>
                </a:lnTo>
                <a:lnTo>
                  <a:pt x="2035" y="3303"/>
                </a:lnTo>
                <a:lnTo>
                  <a:pt x="1937" y="3321"/>
                </a:lnTo>
                <a:lnTo>
                  <a:pt x="1838" y="3333"/>
                </a:lnTo>
                <a:lnTo>
                  <a:pt x="1738" y="3340"/>
                </a:lnTo>
                <a:lnTo>
                  <a:pt x="1737" y="3340"/>
                </a:lnTo>
                <a:lnTo>
                  <a:pt x="1706" y="3341"/>
                </a:lnTo>
                <a:lnTo>
                  <a:pt x="1679" y="3341"/>
                </a:lnTo>
                <a:lnTo>
                  <a:pt x="1654" y="3341"/>
                </a:lnTo>
                <a:lnTo>
                  <a:pt x="1621" y="3340"/>
                </a:lnTo>
                <a:lnTo>
                  <a:pt x="1521" y="3333"/>
                </a:lnTo>
                <a:lnTo>
                  <a:pt x="1422" y="3321"/>
                </a:lnTo>
                <a:lnTo>
                  <a:pt x="1325" y="3303"/>
                </a:lnTo>
                <a:lnTo>
                  <a:pt x="1230" y="3280"/>
                </a:lnTo>
                <a:lnTo>
                  <a:pt x="1137" y="3251"/>
                </a:lnTo>
                <a:lnTo>
                  <a:pt x="1047" y="3217"/>
                </a:lnTo>
                <a:lnTo>
                  <a:pt x="958" y="3178"/>
                </a:lnTo>
                <a:lnTo>
                  <a:pt x="873" y="3134"/>
                </a:lnTo>
                <a:lnTo>
                  <a:pt x="791" y="3087"/>
                </a:lnTo>
                <a:lnTo>
                  <a:pt x="712" y="3034"/>
                </a:lnTo>
                <a:lnTo>
                  <a:pt x="635" y="2977"/>
                </a:lnTo>
                <a:lnTo>
                  <a:pt x="562" y="2917"/>
                </a:lnTo>
                <a:lnTo>
                  <a:pt x="494" y="2852"/>
                </a:lnTo>
                <a:lnTo>
                  <a:pt x="428" y="2783"/>
                </a:lnTo>
                <a:lnTo>
                  <a:pt x="426" y="2781"/>
                </a:lnTo>
                <a:lnTo>
                  <a:pt x="424" y="2779"/>
                </a:lnTo>
                <a:lnTo>
                  <a:pt x="424" y="2778"/>
                </a:lnTo>
                <a:lnTo>
                  <a:pt x="423" y="2777"/>
                </a:lnTo>
                <a:lnTo>
                  <a:pt x="360" y="2702"/>
                </a:lnTo>
                <a:lnTo>
                  <a:pt x="301" y="2622"/>
                </a:lnTo>
                <a:lnTo>
                  <a:pt x="246" y="2540"/>
                </a:lnTo>
                <a:lnTo>
                  <a:pt x="197" y="2454"/>
                </a:lnTo>
                <a:lnTo>
                  <a:pt x="153" y="2365"/>
                </a:lnTo>
                <a:lnTo>
                  <a:pt x="114" y="2273"/>
                </a:lnTo>
                <a:lnTo>
                  <a:pt x="80" y="2178"/>
                </a:lnTo>
                <a:lnTo>
                  <a:pt x="52" y="2081"/>
                </a:lnTo>
                <a:lnTo>
                  <a:pt x="29" y="1981"/>
                </a:lnTo>
                <a:lnTo>
                  <a:pt x="14" y="1880"/>
                </a:lnTo>
                <a:lnTo>
                  <a:pt x="4" y="1776"/>
                </a:lnTo>
                <a:lnTo>
                  <a:pt x="0" y="1670"/>
                </a:lnTo>
                <a:lnTo>
                  <a:pt x="3" y="1570"/>
                </a:lnTo>
                <a:lnTo>
                  <a:pt x="13" y="1469"/>
                </a:lnTo>
                <a:lnTo>
                  <a:pt x="27" y="1372"/>
                </a:lnTo>
                <a:lnTo>
                  <a:pt x="47" y="1276"/>
                </a:lnTo>
                <a:lnTo>
                  <a:pt x="74" y="1182"/>
                </a:lnTo>
                <a:lnTo>
                  <a:pt x="105" y="1091"/>
                </a:lnTo>
                <a:lnTo>
                  <a:pt x="141" y="1001"/>
                </a:lnTo>
                <a:lnTo>
                  <a:pt x="182" y="915"/>
                </a:lnTo>
                <a:lnTo>
                  <a:pt x="228" y="831"/>
                </a:lnTo>
                <a:lnTo>
                  <a:pt x="279" y="751"/>
                </a:lnTo>
                <a:lnTo>
                  <a:pt x="334" y="673"/>
                </a:lnTo>
                <a:lnTo>
                  <a:pt x="393" y="599"/>
                </a:lnTo>
                <a:lnTo>
                  <a:pt x="456" y="528"/>
                </a:lnTo>
                <a:lnTo>
                  <a:pt x="457" y="528"/>
                </a:lnTo>
                <a:lnTo>
                  <a:pt x="457" y="527"/>
                </a:lnTo>
                <a:lnTo>
                  <a:pt x="527" y="458"/>
                </a:lnTo>
                <a:lnTo>
                  <a:pt x="601" y="392"/>
                </a:lnTo>
                <a:lnTo>
                  <a:pt x="679" y="331"/>
                </a:lnTo>
                <a:lnTo>
                  <a:pt x="760" y="274"/>
                </a:lnTo>
                <a:lnTo>
                  <a:pt x="844" y="222"/>
                </a:lnTo>
                <a:lnTo>
                  <a:pt x="933" y="175"/>
                </a:lnTo>
                <a:lnTo>
                  <a:pt x="1023" y="134"/>
                </a:lnTo>
                <a:lnTo>
                  <a:pt x="1117" y="97"/>
                </a:lnTo>
                <a:lnTo>
                  <a:pt x="1214" y="66"/>
                </a:lnTo>
                <a:lnTo>
                  <a:pt x="1313" y="41"/>
                </a:lnTo>
                <a:lnTo>
                  <a:pt x="1414" y="22"/>
                </a:lnTo>
                <a:lnTo>
                  <a:pt x="1517" y="8"/>
                </a:lnTo>
                <a:lnTo>
                  <a:pt x="1621" y="2"/>
                </a:lnTo>
                <a:lnTo>
                  <a:pt x="1654" y="1"/>
                </a:lnTo>
                <a:lnTo>
                  <a:pt x="1679" y="0"/>
                </a:lnTo>
                <a:close/>
              </a:path>
            </a:pathLst>
          </a:custGeom>
          <a:solidFill>
            <a:schemeClr val="bg1"/>
          </a:solidFill>
          <a:ln w="0">
            <a:noFill/>
            <a:prstDash val="solid"/>
            <a:round/>
          </a:ln>
        </p:spPr>
        <p:txBody>
          <a:bodyPr vert="horz" wrap="square" lIns="91440" tIns="45720" rIns="91440" bIns="45720" numCol="1" anchor="t" anchorCtr="0" compatLnSpc="1"/>
          <a:p>
            <a:endParaRPr lang="en-US"/>
          </a:p>
        </p:txBody>
      </p:sp>
      <p:sp>
        <p:nvSpPr>
          <p:cNvPr id="789" name="Freeform 850"/>
          <p:cNvSpPr>
            <a:spLocks noEditPoints="1"/>
          </p:cNvSpPr>
          <p:nvPr/>
        </p:nvSpPr>
        <p:spPr bwMode="auto">
          <a:xfrm>
            <a:off x="988234" y="5281111"/>
            <a:ext cx="337202" cy="337202"/>
          </a:xfrm>
          <a:custGeom>
            <a:avLst/>
            <a:gdLst>
              <a:gd name="T0" fmla="*/ 538 w 3619"/>
              <a:gd name="T1" fmla="*/ 1378 h 3620"/>
              <a:gd name="T2" fmla="*/ 538 w 3619"/>
              <a:gd name="T3" fmla="*/ 3174 h 3620"/>
              <a:gd name="T4" fmla="*/ 1025 w 3619"/>
              <a:gd name="T5" fmla="*/ 3221 h 3620"/>
              <a:gd name="T6" fmla="*/ 1117 w 3619"/>
              <a:gd name="T7" fmla="*/ 3152 h 3620"/>
              <a:gd name="T8" fmla="*/ 1093 w 3619"/>
              <a:gd name="T9" fmla="*/ 1359 h 3620"/>
              <a:gd name="T10" fmla="*/ 2547 w 3619"/>
              <a:gd name="T11" fmla="*/ 1302 h 3620"/>
              <a:gd name="T12" fmla="*/ 2269 w 3619"/>
              <a:gd name="T13" fmla="*/ 1342 h 3620"/>
              <a:gd name="T14" fmla="*/ 2085 w 3619"/>
              <a:gd name="T15" fmla="*/ 1449 h 3620"/>
              <a:gd name="T16" fmla="*/ 1985 w 3619"/>
              <a:gd name="T17" fmla="*/ 1418 h 3620"/>
              <a:gd name="T18" fmla="*/ 1920 w 3619"/>
              <a:gd name="T19" fmla="*/ 1334 h 3620"/>
              <a:gd name="T20" fmla="*/ 1415 w 3619"/>
              <a:gd name="T21" fmla="*/ 1356 h 3620"/>
              <a:gd name="T22" fmla="*/ 1392 w 3619"/>
              <a:gd name="T23" fmla="*/ 3157 h 3620"/>
              <a:gd name="T24" fmla="*/ 1476 w 3619"/>
              <a:gd name="T25" fmla="*/ 3221 h 3620"/>
              <a:gd name="T26" fmla="*/ 1973 w 3619"/>
              <a:gd name="T27" fmla="*/ 3178 h 3620"/>
              <a:gd name="T28" fmla="*/ 1990 w 3619"/>
              <a:gd name="T29" fmla="*/ 2170 h 3620"/>
              <a:gd name="T30" fmla="*/ 2023 w 3619"/>
              <a:gd name="T31" fmla="*/ 2036 h 3620"/>
              <a:gd name="T32" fmla="*/ 2101 w 3619"/>
              <a:gd name="T33" fmla="*/ 1905 h 3620"/>
              <a:gd name="T34" fmla="*/ 2241 w 3619"/>
              <a:gd name="T35" fmla="*/ 1824 h 3620"/>
              <a:gd name="T36" fmla="*/ 2432 w 3619"/>
              <a:gd name="T37" fmla="*/ 1833 h 3620"/>
              <a:gd name="T38" fmla="*/ 2553 w 3619"/>
              <a:gd name="T39" fmla="*/ 1923 h 3620"/>
              <a:gd name="T40" fmla="*/ 2611 w 3619"/>
              <a:gd name="T41" fmla="*/ 2060 h 3620"/>
              <a:gd name="T42" fmla="*/ 2630 w 3619"/>
              <a:gd name="T43" fmla="*/ 2204 h 3620"/>
              <a:gd name="T44" fmla="*/ 2630 w 3619"/>
              <a:gd name="T45" fmla="*/ 2320 h 3620"/>
              <a:gd name="T46" fmla="*/ 2655 w 3619"/>
              <a:gd name="T47" fmla="*/ 3196 h 3620"/>
              <a:gd name="T48" fmla="*/ 3175 w 3619"/>
              <a:gd name="T49" fmla="*/ 3218 h 3620"/>
              <a:gd name="T50" fmla="*/ 3240 w 3619"/>
              <a:gd name="T51" fmla="*/ 3134 h 3620"/>
              <a:gd name="T52" fmla="*/ 3238 w 3619"/>
              <a:gd name="T53" fmla="*/ 2160 h 3620"/>
              <a:gd name="T54" fmla="*/ 3224 w 3619"/>
              <a:gd name="T55" fmla="*/ 1948 h 3620"/>
              <a:gd name="T56" fmla="*/ 3178 w 3619"/>
              <a:gd name="T57" fmla="*/ 1733 h 3620"/>
              <a:gd name="T58" fmla="*/ 3082 w 3619"/>
              <a:gd name="T59" fmla="*/ 1540 h 3620"/>
              <a:gd name="T60" fmla="*/ 2920 w 3619"/>
              <a:gd name="T61" fmla="*/ 1391 h 3620"/>
              <a:gd name="T62" fmla="*/ 2673 w 3619"/>
              <a:gd name="T63" fmla="*/ 1309 h 3620"/>
              <a:gd name="T64" fmla="*/ 727 w 3619"/>
              <a:gd name="T65" fmla="*/ 411 h 3620"/>
              <a:gd name="T66" fmla="*/ 534 w 3619"/>
              <a:gd name="T67" fmla="*/ 529 h 3620"/>
              <a:gd name="T68" fmla="*/ 440 w 3619"/>
              <a:gd name="T69" fmla="*/ 736 h 3620"/>
              <a:gd name="T70" fmla="*/ 483 w 3619"/>
              <a:gd name="T71" fmla="*/ 965 h 3620"/>
              <a:gd name="T72" fmla="*/ 641 w 3619"/>
              <a:gd name="T73" fmla="*/ 1125 h 3620"/>
              <a:gd name="T74" fmla="*/ 870 w 3619"/>
              <a:gd name="T75" fmla="*/ 1167 h 3620"/>
              <a:gd name="T76" fmla="*/ 1079 w 3619"/>
              <a:gd name="T77" fmla="*/ 1072 h 3620"/>
              <a:gd name="T78" fmla="*/ 1195 w 3619"/>
              <a:gd name="T79" fmla="*/ 880 h 3620"/>
              <a:gd name="T80" fmla="*/ 1182 w 3619"/>
              <a:gd name="T81" fmla="*/ 646 h 3620"/>
              <a:gd name="T82" fmla="*/ 1042 w 3619"/>
              <a:gd name="T83" fmla="*/ 469 h 3620"/>
              <a:gd name="T84" fmla="*/ 822 w 3619"/>
              <a:gd name="T85" fmla="*/ 399 h 3620"/>
              <a:gd name="T86" fmla="*/ 3420 w 3619"/>
              <a:gd name="T87" fmla="*/ 27 h 3620"/>
              <a:gd name="T88" fmla="*/ 3575 w 3619"/>
              <a:gd name="T89" fmla="*/ 162 h 3620"/>
              <a:gd name="T90" fmla="*/ 3619 w 3619"/>
              <a:gd name="T91" fmla="*/ 3293 h 3620"/>
              <a:gd name="T92" fmla="*/ 3551 w 3619"/>
              <a:gd name="T93" fmla="*/ 3493 h 3620"/>
              <a:gd name="T94" fmla="*/ 3379 w 3619"/>
              <a:gd name="T95" fmla="*/ 3609 h 3620"/>
              <a:gd name="T96" fmla="*/ 241 w 3619"/>
              <a:gd name="T97" fmla="*/ 3609 h 3620"/>
              <a:gd name="T98" fmla="*/ 68 w 3619"/>
              <a:gd name="T99" fmla="*/ 3493 h 3620"/>
              <a:gd name="T100" fmla="*/ 0 w 3619"/>
              <a:gd name="T101" fmla="*/ 3293 h 3620"/>
              <a:gd name="T102" fmla="*/ 45 w 3619"/>
              <a:gd name="T103" fmla="*/ 162 h 3620"/>
              <a:gd name="T104" fmla="*/ 200 w 3619"/>
              <a:gd name="T105" fmla="*/ 27 h 3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19" h="3620">
                <a:moveTo>
                  <a:pt x="619" y="1330"/>
                </a:moveTo>
                <a:lnTo>
                  <a:pt x="594" y="1334"/>
                </a:lnTo>
                <a:lnTo>
                  <a:pt x="572" y="1343"/>
                </a:lnTo>
                <a:lnTo>
                  <a:pt x="552" y="1359"/>
                </a:lnTo>
                <a:lnTo>
                  <a:pt x="538" y="1378"/>
                </a:lnTo>
                <a:lnTo>
                  <a:pt x="528" y="1401"/>
                </a:lnTo>
                <a:lnTo>
                  <a:pt x="524" y="1426"/>
                </a:lnTo>
                <a:lnTo>
                  <a:pt x="524" y="3126"/>
                </a:lnTo>
                <a:lnTo>
                  <a:pt x="528" y="3152"/>
                </a:lnTo>
                <a:lnTo>
                  <a:pt x="538" y="3174"/>
                </a:lnTo>
                <a:lnTo>
                  <a:pt x="552" y="3193"/>
                </a:lnTo>
                <a:lnTo>
                  <a:pt x="572" y="3208"/>
                </a:lnTo>
                <a:lnTo>
                  <a:pt x="594" y="3218"/>
                </a:lnTo>
                <a:lnTo>
                  <a:pt x="619" y="3221"/>
                </a:lnTo>
                <a:lnTo>
                  <a:pt x="1025" y="3221"/>
                </a:lnTo>
                <a:lnTo>
                  <a:pt x="1050" y="3218"/>
                </a:lnTo>
                <a:lnTo>
                  <a:pt x="1073" y="3208"/>
                </a:lnTo>
                <a:lnTo>
                  <a:pt x="1093" y="3193"/>
                </a:lnTo>
                <a:lnTo>
                  <a:pt x="1107" y="3174"/>
                </a:lnTo>
                <a:lnTo>
                  <a:pt x="1117" y="3152"/>
                </a:lnTo>
                <a:lnTo>
                  <a:pt x="1120" y="3126"/>
                </a:lnTo>
                <a:lnTo>
                  <a:pt x="1120" y="1426"/>
                </a:lnTo>
                <a:lnTo>
                  <a:pt x="1117" y="1401"/>
                </a:lnTo>
                <a:lnTo>
                  <a:pt x="1107" y="1378"/>
                </a:lnTo>
                <a:lnTo>
                  <a:pt x="1093" y="1359"/>
                </a:lnTo>
                <a:lnTo>
                  <a:pt x="1073" y="1343"/>
                </a:lnTo>
                <a:lnTo>
                  <a:pt x="1050" y="1334"/>
                </a:lnTo>
                <a:lnTo>
                  <a:pt x="1025" y="1330"/>
                </a:lnTo>
                <a:lnTo>
                  <a:pt x="619" y="1330"/>
                </a:lnTo>
                <a:close/>
                <a:moveTo>
                  <a:pt x="2547" y="1302"/>
                </a:moveTo>
                <a:lnTo>
                  <a:pt x="2482" y="1304"/>
                </a:lnTo>
                <a:lnTo>
                  <a:pt x="2422" y="1308"/>
                </a:lnTo>
                <a:lnTo>
                  <a:pt x="2367" y="1317"/>
                </a:lnTo>
                <a:lnTo>
                  <a:pt x="2315" y="1328"/>
                </a:lnTo>
                <a:lnTo>
                  <a:pt x="2269" y="1342"/>
                </a:lnTo>
                <a:lnTo>
                  <a:pt x="2225" y="1359"/>
                </a:lnTo>
                <a:lnTo>
                  <a:pt x="2185" y="1379"/>
                </a:lnTo>
                <a:lnTo>
                  <a:pt x="2149" y="1400"/>
                </a:lnTo>
                <a:lnTo>
                  <a:pt x="2115" y="1423"/>
                </a:lnTo>
                <a:lnTo>
                  <a:pt x="2085" y="1449"/>
                </a:lnTo>
                <a:lnTo>
                  <a:pt x="2057" y="1476"/>
                </a:lnTo>
                <a:lnTo>
                  <a:pt x="2031" y="1504"/>
                </a:lnTo>
                <a:lnTo>
                  <a:pt x="2007" y="1535"/>
                </a:lnTo>
                <a:lnTo>
                  <a:pt x="1985" y="1566"/>
                </a:lnTo>
                <a:lnTo>
                  <a:pt x="1985" y="1418"/>
                </a:lnTo>
                <a:lnTo>
                  <a:pt x="1982" y="1395"/>
                </a:lnTo>
                <a:lnTo>
                  <a:pt x="1973" y="1374"/>
                </a:lnTo>
                <a:lnTo>
                  <a:pt x="1959" y="1356"/>
                </a:lnTo>
                <a:lnTo>
                  <a:pt x="1941" y="1342"/>
                </a:lnTo>
                <a:lnTo>
                  <a:pt x="1920" y="1334"/>
                </a:lnTo>
                <a:lnTo>
                  <a:pt x="1897" y="1330"/>
                </a:lnTo>
                <a:lnTo>
                  <a:pt x="1476" y="1330"/>
                </a:lnTo>
                <a:lnTo>
                  <a:pt x="1453" y="1334"/>
                </a:lnTo>
                <a:lnTo>
                  <a:pt x="1432" y="1342"/>
                </a:lnTo>
                <a:lnTo>
                  <a:pt x="1415" y="1356"/>
                </a:lnTo>
                <a:lnTo>
                  <a:pt x="1400" y="1374"/>
                </a:lnTo>
                <a:lnTo>
                  <a:pt x="1392" y="1395"/>
                </a:lnTo>
                <a:lnTo>
                  <a:pt x="1389" y="1418"/>
                </a:lnTo>
                <a:lnTo>
                  <a:pt x="1389" y="3134"/>
                </a:lnTo>
                <a:lnTo>
                  <a:pt x="1392" y="3157"/>
                </a:lnTo>
                <a:lnTo>
                  <a:pt x="1400" y="3178"/>
                </a:lnTo>
                <a:lnTo>
                  <a:pt x="1415" y="3196"/>
                </a:lnTo>
                <a:lnTo>
                  <a:pt x="1432" y="3209"/>
                </a:lnTo>
                <a:lnTo>
                  <a:pt x="1453" y="3218"/>
                </a:lnTo>
                <a:lnTo>
                  <a:pt x="1476" y="3221"/>
                </a:lnTo>
                <a:lnTo>
                  <a:pt x="1897" y="3221"/>
                </a:lnTo>
                <a:lnTo>
                  <a:pt x="1920" y="3218"/>
                </a:lnTo>
                <a:lnTo>
                  <a:pt x="1941" y="3209"/>
                </a:lnTo>
                <a:lnTo>
                  <a:pt x="1959" y="3196"/>
                </a:lnTo>
                <a:lnTo>
                  <a:pt x="1973" y="3178"/>
                </a:lnTo>
                <a:lnTo>
                  <a:pt x="1982" y="3157"/>
                </a:lnTo>
                <a:lnTo>
                  <a:pt x="1985" y="3134"/>
                </a:lnTo>
                <a:lnTo>
                  <a:pt x="1985" y="2214"/>
                </a:lnTo>
                <a:lnTo>
                  <a:pt x="1988" y="2193"/>
                </a:lnTo>
                <a:lnTo>
                  <a:pt x="1990" y="2170"/>
                </a:lnTo>
                <a:lnTo>
                  <a:pt x="1994" y="2146"/>
                </a:lnTo>
                <a:lnTo>
                  <a:pt x="2000" y="2119"/>
                </a:lnTo>
                <a:lnTo>
                  <a:pt x="2006" y="2093"/>
                </a:lnTo>
                <a:lnTo>
                  <a:pt x="2014" y="2065"/>
                </a:lnTo>
                <a:lnTo>
                  <a:pt x="2023" y="2036"/>
                </a:lnTo>
                <a:lnTo>
                  <a:pt x="2035" y="2009"/>
                </a:lnTo>
                <a:lnTo>
                  <a:pt x="2048" y="1981"/>
                </a:lnTo>
                <a:lnTo>
                  <a:pt x="2064" y="1955"/>
                </a:lnTo>
                <a:lnTo>
                  <a:pt x="2081" y="1930"/>
                </a:lnTo>
                <a:lnTo>
                  <a:pt x="2101" y="1905"/>
                </a:lnTo>
                <a:lnTo>
                  <a:pt x="2123" y="1883"/>
                </a:lnTo>
                <a:lnTo>
                  <a:pt x="2149" y="1865"/>
                </a:lnTo>
                <a:lnTo>
                  <a:pt x="2176" y="1847"/>
                </a:lnTo>
                <a:lnTo>
                  <a:pt x="2207" y="1834"/>
                </a:lnTo>
                <a:lnTo>
                  <a:pt x="2241" y="1824"/>
                </a:lnTo>
                <a:lnTo>
                  <a:pt x="2279" y="1817"/>
                </a:lnTo>
                <a:lnTo>
                  <a:pt x="2318" y="1815"/>
                </a:lnTo>
                <a:lnTo>
                  <a:pt x="2360" y="1817"/>
                </a:lnTo>
                <a:lnTo>
                  <a:pt x="2398" y="1823"/>
                </a:lnTo>
                <a:lnTo>
                  <a:pt x="2432" y="1833"/>
                </a:lnTo>
                <a:lnTo>
                  <a:pt x="2461" y="1845"/>
                </a:lnTo>
                <a:lnTo>
                  <a:pt x="2489" y="1861"/>
                </a:lnTo>
                <a:lnTo>
                  <a:pt x="2513" y="1880"/>
                </a:lnTo>
                <a:lnTo>
                  <a:pt x="2534" y="1901"/>
                </a:lnTo>
                <a:lnTo>
                  <a:pt x="2553" y="1923"/>
                </a:lnTo>
                <a:lnTo>
                  <a:pt x="2569" y="1948"/>
                </a:lnTo>
                <a:lnTo>
                  <a:pt x="2583" y="1975"/>
                </a:lnTo>
                <a:lnTo>
                  <a:pt x="2594" y="2002"/>
                </a:lnTo>
                <a:lnTo>
                  <a:pt x="2604" y="2031"/>
                </a:lnTo>
                <a:lnTo>
                  <a:pt x="2611" y="2060"/>
                </a:lnTo>
                <a:lnTo>
                  <a:pt x="2618" y="2089"/>
                </a:lnTo>
                <a:lnTo>
                  <a:pt x="2622" y="2119"/>
                </a:lnTo>
                <a:lnTo>
                  <a:pt x="2626" y="2148"/>
                </a:lnTo>
                <a:lnTo>
                  <a:pt x="2628" y="2176"/>
                </a:lnTo>
                <a:lnTo>
                  <a:pt x="2630" y="2204"/>
                </a:lnTo>
                <a:lnTo>
                  <a:pt x="2630" y="2231"/>
                </a:lnTo>
                <a:lnTo>
                  <a:pt x="2630" y="2256"/>
                </a:lnTo>
                <a:lnTo>
                  <a:pt x="2630" y="2280"/>
                </a:lnTo>
                <a:lnTo>
                  <a:pt x="2630" y="2301"/>
                </a:lnTo>
                <a:lnTo>
                  <a:pt x="2630" y="2320"/>
                </a:lnTo>
                <a:lnTo>
                  <a:pt x="2630" y="2336"/>
                </a:lnTo>
                <a:lnTo>
                  <a:pt x="2630" y="3134"/>
                </a:lnTo>
                <a:lnTo>
                  <a:pt x="2632" y="3157"/>
                </a:lnTo>
                <a:lnTo>
                  <a:pt x="2641" y="3178"/>
                </a:lnTo>
                <a:lnTo>
                  <a:pt x="2655" y="3196"/>
                </a:lnTo>
                <a:lnTo>
                  <a:pt x="2673" y="3209"/>
                </a:lnTo>
                <a:lnTo>
                  <a:pt x="2694" y="3218"/>
                </a:lnTo>
                <a:lnTo>
                  <a:pt x="2717" y="3221"/>
                </a:lnTo>
                <a:lnTo>
                  <a:pt x="3152" y="3221"/>
                </a:lnTo>
                <a:lnTo>
                  <a:pt x="3175" y="3218"/>
                </a:lnTo>
                <a:lnTo>
                  <a:pt x="3196" y="3209"/>
                </a:lnTo>
                <a:lnTo>
                  <a:pt x="3214" y="3196"/>
                </a:lnTo>
                <a:lnTo>
                  <a:pt x="3228" y="3178"/>
                </a:lnTo>
                <a:lnTo>
                  <a:pt x="3237" y="3157"/>
                </a:lnTo>
                <a:lnTo>
                  <a:pt x="3240" y="3134"/>
                </a:lnTo>
                <a:lnTo>
                  <a:pt x="3240" y="2311"/>
                </a:lnTo>
                <a:lnTo>
                  <a:pt x="3240" y="2276"/>
                </a:lnTo>
                <a:lnTo>
                  <a:pt x="3239" y="2238"/>
                </a:lnTo>
                <a:lnTo>
                  <a:pt x="3239" y="2200"/>
                </a:lnTo>
                <a:lnTo>
                  <a:pt x="3238" y="2160"/>
                </a:lnTo>
                <a:lnTo>
                  <a:pt x="3237" y="2119"/>
                </a:lnTo>
                <a:lnTo>
                  <a:pt x="3235" y="2077"/>
                </a:lnTo>
                <a:lnTo>
                  <a:pt x="3233" y="2034"/>
                </a:lnTo>
                <a:lnTo>
                  <a:pt x="3228" y="1991"/>
                </a:lnTo>
                <a:lnTo>
                  <a:pt x="3224" y="1948"/>
                </a:lnTo>
                <a:lnTo>
                  <a:pt x="3217" y="1904"/>
                </a:lnTo>
                <a:lnTo>
                  <a:pt x="3210" y="1861"/>
                </a:lnTo>
                <a:lnTo>
                  <a:pt x="3201" y="1818"/>
                </a:lnTo>
                <a:lnTo>
                  <a:pt x="3190" y="1775"/>
                </a:lnTo>
                <a:lnTo>
                  <a:pt x="3178" y="1733"/>
                </a:lnTo>
                <a:lnTo>
                  <a:pt x="3163" y="1693"/>
                </a:lnTo>
                <a:lnTo>
                  <a:pt x="3146" y="1652"/>
                </a:lnTo>
                <a:lnTo>
                  <a:pt x="3127" y="1613"/>
                </a:lnTo>
                <a:lnTo>
                  <a:pt x="3106" y="1576"/>
                </a:lnTo>
                <a:lnTo>
                  <a:pt x="3082" y="1540"/>
                </a:lnTo>
                <a:lnTo>
                  <a:pt x="3055" y="1505"/>
                </a:lnTo>
                <a:lnTo>
                  <a:pt x="3027" y="1473"/>
                </a:lnTo>
                <a:lnTo>
                  <a:pt x="2994" y="1444"/>
                </a:lnTo>
                <a:lnTo>
                  <a:pt x="2958" y="1416"/>
                </a:lnTo>
                <a:lnTo>
                  <a:pt x="2920" y="1391"/>
                </a:lnTo>
                <a:lnTo>
                  <a:pt x="2878" y="1368"/>
                </a:lnTo>
                <a:lnTo>
                  <a:pt x="2833" y="1349"/>
                </a:lnTo>
                <a:lnTo>
                  <a:pt x="2783" y="1332"/>
                </a:lnTo>
                <a:lnTo>
                  <a:pt x="2730" y="1319"/>
                </a:lnTo>
                <a:lnTo>
                  <a:pt x="2673" y="1309"/>
                </a:lnTo>
                <a:lnTo>
                  <a:pt x="2612" y="1304"/>
                </a:lnTo>
                <a:lnTo>
                  <a:pt x="2547" y="1302"/>
                </a:lnTo>
                <a:close/>
                <a:moveTo>
                  <a:pt x="822" y="399"/>
                </a:moveTo>
                <a:lnTo>
                  <a:pt x="773" y="402"/>
                </a:lnTo>
                <a:lnTo>
                  <a:pt x="727" y="411"/>
                </a:lnTo>
                <a:lnTo>
                  <a:pt x="683" y="426"/>
                </a:lnTo>
                <a:lnTo>
                  <a:pt x="641" y="444"/>
                </a:lnTo>
                <a:lnTo>
                  <a:pt x="603" y="469"/>
                </a:lnTo>
                <a:lnTo>
                  <a:pt x="566" y="497"/>
                </a:lnTo>
                <a:lnTo>
                  <a:pt x="534" y="529"/>
                </a:lnTo>
                <a:lnTo>
                  <a:pt x="506" y="564"/>
                </a:lnTo>
                <a:lnTo>
                  <a:pt x="483" y="604"/>
                </a:lnTo>
                <a:lnTo>
                  <a:pt x="463" y="646"/>
                </a:lnTo>
                <a:lnTo>
                  <a:pt x="448" y="690"/>
                </a:lnTo>
                <a:lnTo>
                  <a:pt x="440" y="736"/>
                </a:lnTo>
                <a:lnTo>
                  <a:pt x="437" y="785"/>
                </a:lnTo>
                <a:lnTo>
                  <a:pt x="440" y="833"/>
                </a:lnTo>
                <a:lnTo>
                  <a:pt x="448" y="880"/>
                </a:lnTo>
                <a:lnTo>
                  <a:pt x="463" y="924"/>
                </a:lnTo>
                <a:lnTo>
                  <a:pt x="483" y="965"/>
                </a:lnTo>
                <a:lnTo>
                  <a:pt x="506" y="1005"/>
                </a:lnTo>
                <a:lnTo>
                  <a:pt x="534" y="1040"/>
                </a:lnTo>
                <a:lnTo>
                  <a:pt x="566" y="1072"/>
                </a:lnTo>
                <a:lnTo>
                  <a:pt x="603" y="1101"/>
                </a:lnTo>
                <a:lnTo>
                  <a:pt x="641" y="1125"/>
                </a:lnTo>
                <a:lnTo>
                  <a:pt x="683" y="1144"/>
                </a:lnTo>
                <a:lnTo>
                  <a:pt x="727" y="1158"/>
                </a:lnTo>
                <a:lnTo>
                  <a:pt x="773" y="1167"/>
                </a:lnTo>
                <a:lnTo>
                  <a:pt x="822" y="1170"/>
                </a:lnTo>
                <a:lnTo>
                  <a:pt x="870" y="1167"/>
                </a:lnTo>
                <a:lnTo>
                  <a:pt x="917" y="1158"/>
                </a:lnTo>
                <a:lnTo>
                  <a:pt x="962" y="1144"/>
                </a:lnTo>
                <a:lnTo>
                  <a:pt x="1004" y="1125"/>
                </a:lnTo>
                <a:lnTo>
                  <a:pt x="1042" y="1101"/>
                </a:lnTo>
                <a:lnTo>
                  <a:pt x="1079" y="1072"/>
                </a:lnTo>
                <a:lnTo>
                  <a:pt x="1111" y="1040"/>
                </a:lnTo>
                <a:lnTo>
                  <a:pt x="1138" y="1005"/>
                </a:lnTo>
                <a:lnTo>
                  <a:pt x="1162" y="965"/>
                </a:lnTo>
                <a:lnTo>
                  <a:pt x="1182" y="924"/>
                </a:lnTo>
                <a:lnTo>
                  <a:pt x="1195" y="880"/>
                </a:lnTo>
                <a:lnTo>
                  <a:pt x="1204" y="833"/>
                </a:lnTo>
                <a:lnTo>
                  <a:pt x="1208" y="785"/>
                </a:lnTo>
                <a:lnTo>
                  <a:pt x="1204" y="736"/>
                </a:lnTo>
                <a:lnTo>
                  <a:pt x="1195" y="690"/>
                </a:lnTo>
                <a:lnTo>
                  <a:pt x="1182" y="646"/>
                </a:lnTo>
                <a:lnTo>
                  <a:pt x="1162" y="604"/>
                </a:lnTo>
                <a:lnTo>
                  <a:pt x="1138" y="564"/>
                </a:lnTo>
                <a:lnTo>
                  <a:pt x="1111" y="529"/>
                </a:lnTo>
                <a:lnTo>
                  <a:pt x="1079" y="497"/>
                </a:lnTo>
                <a:lnTo>
                  <a:pt x="1042" y="469"/>
                </a:lnTo>
                <a:lnTo>
                  <a:pt x="1004" y="444"/>
                </a:lnTo>
                <a:lnTo>
                  <a:pt x="962" y="426"/>
                </a:lnTo>
                <a:lnTo>
                  <a:pt x="917" y="411"/>
                </a:lnTo>
                <a:lnTo>
                  <a:pt x="870" y="402"/>
                </a:lnTo>
                <a:lnTo>
                  <a:pt x="822" y="399"/>
                </a:lnTo>
                <a:close/>
                <a:moveTo>
                  <a:pt x="328" y="0"/>
                </a:moveTo>
                <a:lnTo>
                  <a:pt x="3292" y="0"/>
                </a:lnTo>
                <a:lnTo>
                  <a:pt x="3337" y="4"/>
                </a:lnTo>
                <a:lnTo>
                  <a:pt x="3379" y="12"/>
                </a:lnTo>
                <a:lnTo>
                  <a:pt x="3420" y="27"/>
                </a:lnTo>
                <a:lnTo>
                  <a:pt x="3458" y="45"/>
                </a:lnTo>
                <a:lnTo>
                  <a:pt x="3493" y="69"/>
                </a:lnTo>
                <a:lnTo>
                  <a:pt x="3524" y="96"/>
                </a:lnTo>
                <a:lnTo>
                  <a:pt x="3551" y="128"/>
                </a:lnTo>
                <a:lnTo>
                  <a:pt x="3575" y="162"/>
                </a:lnTo>
                <a:lnTo>
                  <a:pt x="3594" y="201"/>
                </a:lnTo>
                <a:lnTo>
                  <a:pt x="3608" y="241"/>
                </a:lnTo>
                <a:lnTo>
                  <a:pt x="3617" y="283"/>
                </a:lnTo>
                <a:lnTo>
                  <a:pt x="3619" y="328"/>
                </a:lnTo>
                <a:lnTo>
                  <a:pt x="3619" y="3293"/>
                </a:lnTo>
                <a:lnTo>
                  <a:pt x="3617" y="3337"/>
                </a:lnTo>
                <a:lnTo>
                  <a:pt x="3608" y="3380"/>
                </a:lnTo>
                <a:lnTo>
                  <a:pt x="3594" y="3420"/>
                </a:lnTo>
                <a:lnTo>
                  <a:pt x="3575" y="3458"/>
                </a:lnTo>
                <a:lnTo>
                  <a:pt x="3551" y="3493"/>
                </a:lnTo>
                <a:lnTo>
                  <a:pt x="3524" y="3524"/>
                </a:lnTo>
                <a:lnTo>
                  <a:pt x="3493" y="3551"/>
                </a:lnTo>
                <a:lnTo>
                  <a:pt x="3458" y="3576"/>
                </a:lnTo>
                <a:lnTo>
                  <a:pt x="3420" y="3594"/>
                </a:lnTo>
                <a:lnTo>
                  <a:pt x="3379" y="3609"/>
                </a:lnTo>
                <a:lnTo>
                  <a:pt x="3337" y="3618"/>
                </a:lnTo>
                <a:lnTo>
                  <a:pt x="3292" y="3620"/>
                </a:lnTo>
                <a:lnTo>
                  <a:pt x="328" y="3620"/>
                </a:lnTo>
                <a:lnTo>
                  <a:pt x="283" y="3618"/>
                </a:lnTo>
                <a:lnTo>
                  <a:pt x="241" y="3609"/>
                </a:lnTo>
                <a:lnTo>
                  <a:pt x="200" y="3594"/>
                </a:lnTo>
                <a:lnTo>
                  <a:pt x="163" y="3576"/>
                </a:lnTo>
                <a:lnTo>
                  <a:pt x="128" y="3551"/>
                </a:lnTo>
                <a:lnTo>
                  <a:pt x="96" y="3524"/>
                </a:lnTo>
                <a:lnTo>
                  <a:pt x="68" y="3493"/>
                </a:lnTo>
                <a:lnTo>
                  <a:pt x="45" y="3458"/>
                </a:lnTo>
                <a:lnTo>
                  <a:pt x="26" y="3420"/>
                </a:lnTo>
                <a:lnTo>
                  <a:pt x="12" y="3380"/>
                </a:lnTo>
                <a:lnTo>
                  <a:pt x="3" y="3337"/>
                </a:lnTo>
                <a:lnTo>
                  <a:pt x="0" y="3293"/>
                </a:lnTo>
                <a:lnTo>
                  <a:pt x="0" y="328"/>
                </a:lnTo>
                <a:lnTo>
                  <a:pt x="3" y="283"/>
                </a:lnTo>
                <a:lnTo>
                  <a:pt x="12" y="241"/>
                </a:lnTo>
                <a:lnTo>
                  <a:pt x="26" y="201"/>
                </a:lnTo>
                <a:lnTo>
                  <a:pt x="45" y="162"/>
                </a:lnTo>
                <a:lnTo>
                  <a:pt x="68" y="128"/>
                </a:lnTo>
                <a:lnTo>
                  <a:pt x="96" y="96"/>
                </a:lnTo>
                <a:lnTo>
                  <a:pt x="128" y="69"/>
                </a:lnTo>
                <a:lnTo>
                  <a:pt x="163" y="45"/>
                </a:lnTo>
                <a:lnTo>
                  <a:pt x="200" y="27"/>
                </a:lnTo>
                <a:lnTo>
                  <a:pt x="241" y="12"/>
                </a:lnTo>
                <a:lnTo>
                  <a:pt x="283" y="4"/>
                </a:lnTo>
                <a:lnTo>
                  <a:pt x="328" y="0"/>
                </a:lnTo>
                <a:close/>
              </a:path>
            </a:pathLst>
          </a:custGeom>
          <a:solidFill>
            <a:schemeClr val="bg1"/>
          </a:solidFill>
          <a:ln w="0">
            <a:noFill/>
            <a:prstDash val="solid"/>
            <a:round/>
          </a:ln>
        </p:spPr>
        <p:txBody>
          <a:bodyPr vert="horz" wrap="square" lIns="91440" tIns="45720" rIns="91440" bIns="45720" numCol="1" anchor="t" anchorCtr="0" compatLnSpc="1"/>
          <a:p>
            <a:endParaRPr lang="en-US"/>
          </a:p>
        </p:txBody>
      </p:sp>
      <p:pic>
        <p:nvPicPr>
          <p:cNvPr id="6" name="图片 5" descr="67642f81c4b9dd15051af51f0b1cd48"/>
          <p:cNvPicPr>
            <a:picLocks noChangeAspect="1"/>
          </p:cNvPicPr>
          <p:nvPr/>
        </p:nvPicPr>
        <p:blipFill>
          <a:blip r:embed="rId2"/>
          <a:stretch>
            <a:fillRect/>
          </a:stretch>
        </p:blipFill>
        <p:spPr>
          <a:xfrm>
            <a:off x="9695180" y="122555"/>
            <a:ext cx="2313305" cy="672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0525" y="379095"/>
            <a:ext cx="11411585" cy="609981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8" name="组合 7"/>
          <p:cNvGrpSpPr/>
          <p:nvPr/>
        </p:nvGrpSpPr>
        <p:grpSpPr>
          <a:xfrm>
            <a:off x="898525" y="1338032"/>
            <a:ext cx="10394399" cy="4811652"/>
            <a:chOff x="1415" y="2107"/>
            <a:chExt cx="16369" cy="7577"/>
          </a:xfrm>
        </p:grpSpPr>
        <p:sp>
          <p:nvSpPr>
            <p:cNvPr id="6" name="矩形 5"/>
            <p:cNvSpPr/>
            <p:nvPr userDrawn="1"/>
          </p:nvSpPr>
          <p:spPr>
            <a:xfrm>
              <a:off x="1415" y="5948"/>
              <a:ext cx="3736" cy="37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7" name="矩形 6"/>
            <p:cNvSpPr/>
            <p:nvPr userDrawn="1"/>
          </p:nvSpPr>
          <p:spPr>
            <a:xfrm>
              <a:off x="5293" y="2107"/>
              <a:ext cx="3736" cy="37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矩形 14"/>
            <p:cNvSpPr/>
            <p:nvPr userDrawn="1"/>
          </p:nvSpPr>
          <p:spPr>
            <a:xfrm>
              <a:off x="9171" y="2107"/>
              <a:ext cx="8613" cy="7577"/>
            </a:xfrm>
            <a:prstGeom prst="rect">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grpSp>
        <p:nvGrpSpPr>
          <p:cNvPr id="59" name="组合 58"/>
          <p:cNvGrpSpPr/>
          <p:nvPr/>
        </p:nvGrpSpPr>
        <p:grpSpPr>
          <a:xfrm>
            <a:off x="374015" y="708660"/>
            <a:ext cx="3229610" cy="626745"/>
            <a:chOff x="629" y="1156"/>
            <a:chExt cx="5086" cy="987"/>
          </a:xfrm>
        </p:grpSpPr>
        <p:grpSp>
          <p:nvGrpSpPr>
            <p:cNvPr id="57" name="组合 56"/>
            <p:cNvGrpSpPr/>
            <p:nvPr/>
          </p:nvGrpSpPr>
          <p:grpSpPr>
            <a:xfrm>
              <a:off x="1241" y="1189"/>
              <a:ext cx="4474" cy="954"/>
              <a:chOff x="12425" y="3600"/>
              <a:chExt cx="4474" cy="954"/>
            </a:xfrm>
          </p:grpSpPr>
          <p:sp>
            <p:nvSpPr>
              <p:cNvPr id="55" name="文本框 54"/>
              <p:cNvSpPr txBox="1"/>
              <p:nvPr/>
            </p:nvSpPr>
            <p:spPr>
              <a:xfrm>
                <a:off x="12425" y="3600"/>
                <a:ext cx="3648" cy="725"/>
              </a:xfrm>
              <a:prstGeom prst="rect">
                <a:avLst/>
              </a:prstGeom>
              <a:noFill/>
            </p:spPr>
            <p:txBody>
              <a:bodyPr wrap="none" rtlCol="0">
                <a:spAutoFit/>
              </a:bodyPr>
              <a:p>
                <a:r>
                  <a:rPr lang="zh-CN" altLang="en-US" sz="2400" b="1" dirty="0">
                    <a:solidFill>
                      <a:schemeClr val="tx1">
                        <a:lumMod val="85000"/>
                        <a:lumOff val="15000"/>
                      </a:schemeClr>
                    </a:solidFill>
                    <a:latin typeface="+mj-lt"/>
                    <a:ea typeface="思源黑体 CN Bold" panose="020B0800000000000000" pitchFamily="34" charset="-122"/>
                  </a:rPr>
                  <a:t>论文归纳与总结</a:t>
                </a:r>
                <a:endParaRPr lang="zh-CN" altLang="en-US" sz="2400" b="1" dirty="0">
                  <a:solidFill>
                    <a:schemeClr val="tx1">
                      <a:lumMod val="85000"/>
                      <a:lumOff val="15000"/>
                    </a:schemeClr>
                  </a:solidFill>
                  <a:latin typeface="+mj-lt"/>
                  <a:ea typeface="思源黑体 CN Bold" panose="020B0800000000000000" pitchFamily="34" charset="-122"/>
                </a:endParaRPr>
              </a:p>
            </p:txBody>
          </p:sp>
          <p:sp>
            <p:nvSpPr>
              <p:cNvPr id="56" name="矩形 55"/>
              <p:cNvSpPr/>
              <p:nvPr>
                <p:custDataLst>
                  <p:tags r:id="rId2"/>
                </p:custDataLst>
              </p:nvPr>
            </p:nvSpPr>
            <p:spPr>
              <a:xfrm>
                <a:off x="12425" y="4154"/>
                <a:ext cx="4474" cy="400"/>
              </a:xfrm>
              <a:prstGeom prst="rect">
                <a:avLst/>
              </a:prstGeom>
            </p:spPr>
            <p:txBody>
              <a:bodyPr wrap="square">
                <a:spAutoFit/>
              </a:bodyPr>
              <a:p>
                <a:r>
                  <a:rPr lang="zh-CN" altLang="en-US" sz="1000" dirty="0">
                    <a:solidFill>
                      <a:schemeClr val="tx1">
                        <a:lumMod val="85000"/>
                        <a:lumOff val="15000"/>
                      </a:schemeClr>
                    </a:solidFill>
                    <a:latin typeface="+mj-lt"/>
                    <a:ea typeface="思源黑体 CN Light" panose="020B0300000000000000" pitchFamily="34" charset="-122"/>
                    <a:cs typeface="+mj-lt"/>
                  </a:rPr>
                  <a:t>The background and significance of the topic</a:t>
                </a:r>
                <a:endParaRPr lang="zh-CN" altLang="en-US" sz="1000" dirty="0">
                  <a:solidFill>
                    <a:schemeClr val="tx1">
                      <a:lumMod val="85000"/>
                      <a:lumOff val="15000"/>
                    </a:schemeClr>
                  </a:solidFill>
                  <a:latin typeface="+mj-lt"/>
                  <a:ea typeface="思源黑体 CN Light" panose="020B0300000000000000" pitchFamily="34" charset="-122"/>
                  <a:cs typeface="+mj-lt"/>
                </a:endParaRPr>
              </a:p>
            </p:txBody>
          </p:sp>
        </p:grpSp>
        <p:sp>
          <p:nvSpPr>
            <p:cNvPr id="58" name="矩形 57"/>
            <p:cNvSpPr/>
            <p:nvPr/>
          </p:nvSpPr>
          <p:spPr>
            <a:xfrm>
              <a:off x="629" y="1156"/>
              <a:ext cx="341" cy="9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cxnSp>
        <p:nvCxnSpPr>
          <p:cNvPr id="3" name="直接连接符 2"/>
          <p:cNvCxnSpPr/>
          <p:nvPr/>
        </p:nvCxnSpPr>
        <p:spPr>
          <a:xfrm>
            <a:off x="5924365" y="1132295"/>
            <a:ext cx="3432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6268085" y="1597025"/>
            <a:ext cx="4689475" cy="4107815"/>
          </a:xfrm>
          <a:prstGeom prst="rect">
            <a:avLst/>
          </a:prstGeom>
          <a:noFill/>
        </p:spPr>
        <p:txBody>
          <a:bodyPr wrap="square" rtlCol="0" anchor="t">
            <a:spAutoFit/>
          </a:bodyPr>
          <a:p>
            <a:pPr fontAlgn="auto">
              <a:lnSpc>
                <a:spcPct val="150000"/>
              </a:lnSpc>
            </a:pPr>
            <a:endParaRPr lang="zh-CN" altLang="en-US" sz="1200">
              <a:solidFill>
                <a:schemeClr val="bg1"/>
              </a:solidFill>
              <a:latin typeface="+mj-lt"/>
              <a:cs typeface="+mj-lt"/>
            </a:endParaRPr>
          </a:p>
          <a:p>
            <a:pPr fontAlgn="auto">
              <a:lnSpc>
                <a:spcPct val="150000"/>
              </a:lnSpc>
            </a:pPr>
            <a:r>
              <a:rPr lang="zh-CN" altLang="en-US">
                <a:solidFill>
                  <a:schemeClr val="bg1"/>
                </a:solidFill>
                <a:latin typeface="+mj-lt"/>
                <a:cs typeface="+mj-lt"/>
              </a:rPr>
              <a:t>请替换文字内容，修改文字内容，或直接复制你的内容到此。请替换文字内容，修改文字内容，或直接复制你的内容到此。</a:t>
            </a:r>
            <a:endParaRPr lang="zh-CN" altLang="en-US">
              <a:solidFill>
                <a:schemeClr val="bg1"/>
              </a:solidFill>
              <a:latin typeface="+mj-lt"/>
              <a:cs typeface="+mj-lt"/>
            </a:endParaRPr>
          </a:p>
          <a:p>
            <a:pPr fontAlgn="auto">
              <a:lnSpc>
                <a:spcPct val="150000"/>
              </a:lnSpc>
            </a:pPr>
            <a:r>
              <a:rPr lang="zh-CN" altLang="en-US">
                <a:solidFill>
                  <a:schemeClr val="bg1"/>
                </a:solidFill>
                <a:latin typeface="+mj-lt"/>
                <a:cs typeface="+mj-lt"/>
              </a:rPr>
              <a:t>请替换文字内容，修改文字内容，或直接复制你的内容到此。请替换文字内容，修改文字内容，或直接复制你的内容到此。</a:t>
            </a:r>
            <a:endParaRPr lang="zh-CN" altLang="en-US">
              <a:solidFill>
                <a:schemeClr val="bg1"/>
              </a:solidFill>
              <a:latin typeface="+mj-lt"/>
              <a:cs typeface="+mj-lt"/>
            </a:endParaRPr>
          </a:p>
          <a:p>
            <a:pPr fontAlgn="auto">
              <a:lnSpc>
                <a:spcPct val="150000"/>
              </a:lnSpc>
            </a:pPr>
            <a:r>
              <a:rPr lang="zh-CN" altLang="en-US">
                <a:solidFill>
                  <a:schemeClr val="bg1"/>
                </a:solidFill>
                <a:latin typeface="+mj-lt"/>
                <a:cs typeface="+mj-lt"/>
              </a:rPr>
              <a:t>请替换文字内容，修改文字内容，或直接复制你的内容到此。请替换文字内容，修改文字内容，或直接复制你的内容到此。</a:t>
            </a:r>
            <a:endParaRPr lang="zh-CN" altLang="en-US">
              <a:solidFill>
                <a:schemeClr val="bg1"/>
              </a:solidFill>
              <a:latin typeface="+mj-lt"/>
              <a:cs typeface="+mj-lt"/>
            </a:endParaRPr>
          </a:p>
        </p:txBody>
      </p:sp>
      <p:grpSp>
        <p:nvGrpSpPr>
          <p:cNvPr id="63" name="组合 62"/>
          <p:cNvGrpSpPr/>
          <p:nvPr/>
        </p:nvGrpSpPr>
        <p:grpSpPr>
          <a:xfrm>
            <a:off x="1075690" y="4184015"/>
            <a:ext cx="2527935" cy="1861820"/>
            <a:chOff x="1734" y="6186"/>
            <a:chExt cx="3981" cy="2932"/>
          </a:xfrm>
        </p:grpSpPr>
        <p:sp>
          <p:nvSpPr>
            <p:cNvPr id="61" name="文本框 60"/>
            <p:cNvSpPr txBox="1"/>
            <p:nvPr/>
          </p:nvSpPr>
          <p:spPr>
            <a:xfrm>
              <a:off x="1734" y="6186"/>
              <a:ext cx="3981" cy="483"/>
            </a:xfrm>
            <a:prstGeom prst="rect">
              <a:avLst/>
            </a:prstGeom>
            <a:noFill/>
          </p:spPr>
          <p:txBody>
            <a:bodyPr wrap="square" rtlCol="0">
              <a:spAutoFit/>
            </a:bodyPr>
            <a:p>
              <a:r>
                <a:rPr lang="zh-CN" altLang="en-US" sz="1400" b="1">
                  <a:latin typeface="+mj-lt"/>
                </a:rPr>
                <a:t>单击此处添加标题</a:t>
              </a:r>
              <a:endParaRPr lang="zh-CN" altLang="en-US" sz="1400" b="1">
                <a:latin typeface="+mj-lt"/>
              </a:endParaRPr>
            </a:p>
          </p:txBody>
        </p:sp>
        <p:sp>
          <p:nvSpPr>
            <p:cNvPr id="9" name="文本框 8"/>
            <p:cNvSpPr txBox="1"/>
            <p:nvPr/>
          </p:nvSpPr>
          <p:spPr>
            <a:xfrm>
              <a:off x="1734" y="6357"/>
              <a:ext cx="2992" cy="2761"/>
            </a:xfrm>
            <a:prstGeom prst="rect">
              <a:avLst/>
            </a:prstGeom>
            <a:noFill/>
          </p:spPr>
          <p:txBody>
            <a:bodyPr wrap="square" rtlCol="0" anchor="t">
              <a:spAutoFit/>
            </a:bodyPr>
            <a:p>
              <a:pPr fontAlgn="auto">
                <a:lnSpc>
                  <a:spcPct val="150000"/>
                </a:lnSpc>
              </a:pPr>
              <a:endParaRPr lang="zh-CN" altLang="en-US" sz="900">
                <a:latin typeface="+mj-lt"/>
                <a:cs typeface="+mj-lt"/>
              </a:endParaRPr>
            </a:p>
            <a:p>
              <a:pPr fontAlgn="auto">
                <a:lnSpc>
                  <a:spcPct val="150000"/>
                </a:lnSpc>
              </a:pPr>
              <a:r>
                <a:rPr lang="zh-CN" altLang="en-US" sz="900">
                  <a:latin typeface="+mj-lt"/>
                  <a:cs typeface="+mj-lt"/>
                </a:rPr>
                <a:t>Please click here to enter your content, or copy and paste your text.Please click here to enter your content, or copy and paste your text.</a:t>
              </a:r>
              <a:r>
                <a:rPr sz="900">
                  <a:latin typeface="+mj-lt"/>
                  <a:cs typeface="+mj-lt"/>
                  <a:sym typeface="+mn-ea"/>
                </a:rPr>
                <a:t>Please click here to enter your content, or copy and paste your text.</a:t>
              </a:r>
              <a:endParaRPr lang="zh-CN" altLang="en-US" sz="900">
                <a:latin typeface="+mj-lt"/>
                <a:cs typeface="+mj-lt"/>
              </a:endParaRPr>
            </a:p>
          </p:txBody>
        </p:sp>
      </p:grpSp>
      <p:grpSp>
        <p:nvGrpSpPr>
          <p:cNvPr id="10" name="组合 9"/>
          <p:cNvGrpSpPr/>
          <p:nvPr/>
        </p:nvGrpSpPr>
        <p:grpSpPr>
          <a:xfrm>
            <a:off x="3603625" y="1838960"/>
            <a:ext cx="2527935" cy="1833245"/>
            <a:chOff x="1734" y="6186"/>
            <a:chExt cx="3981" cy="2887"/>
          </a:xfrm>
        </p:grpSpPr>
        <p:sp>
          <p:nvSpPr>
            <p:cNvPr id="11" name="文本框 10"/>
            <p:cNvSpPr txBox="1"/>
            <p:nvPr/>
          </p:nvSpPr>
          <p:spPr>
            <a:xfrm>
              <a:off x="1734" y="6186"/>
              <a:ext cx="3981" cy="483"/>
            </a:xfrm>
            <a:prstGeom prst="rect">
              <a:avLst/>
            </a:prstGeom>
            <a:noFill/>
          </p:spPr>
          <p:txBody>
            <a:bodyPr wrap="square" rtlCol="0">
              <a:spAutoFit/>
            </a:bodyPr>
            <a:p>
              <a:r>
                <a:rPr lang="zh-CN" altLang="en-US" sz="1400" b="1">
                  <a:latin typeface="+mj-lt"/>
                </a:rPr>
                <a:t>单击此处添加标题</a:t>
              </a:r>
              <a:endParaRPr lang="zh-CN" altLang="en-US" sz="1400" b="1">
                <a:latin typeface="+mj-lt"/>
              </a:endParaRPr>
            </a:p>
          </p:txBody>
        </p:sp>
        <p:sp>
          <p:nvSpPr>
            <p:cNvPr id="13" name="文本框 12"/>
            <p:cNvSpPr txBox="1"/>
            <p:nvPr/>
          </p:nvSpPr>
          <p:spPr>
            <a:xfrm>
              <a:off x="1734" y="6312"/>
              <a:ext cx="2992" cy="2761"/>
            </a:xfrm>
            <a:prstGeom prst="rect">
              <a:avLst/>
            </a:prstGeom>
            <a:noFill/>
          </p:spPr>
          <p:txBody>
            <a:bodyPr wrap="square" rtlCol="0" anchor="t">
              <a:spAutoFit/>
            </a:bodyPr>
            <a:p>
              <a:pPr fontAlgn="auto">
                <a:lnSpc>
                  <a:spcPct val="150000"/>
                </a:lnSpc>
              </a:pPr>
              <a:endParaRPr lang="zh-CN" altLang="en-US" sz="900">
                <a:latin typeface="+mj-lt"/>
                <a:cs typeface="+mj-lt"/>
              </a:endParaRPr>
            </a:p>
            <a:p>
              <a:pPr fontAlgn="auto">
                <a:lnSpc>
                  <a:spcPct val="150000"/>
                </a:lnSpc>
              </a:pPr>
              <a:r>
                <a:rPr lang="zh-CN" altLang="en-US" sz="900">
                  <a:latin typeface="+mj-lt"/>
                  <a:cs typeface="+mj-lt"/>
                </a:rPr>
                <a:t>Please click here to enter your content, or copy and paste your text.Please click here to enter your content, or copy and paste your text.Please click here to enter your content, or copy and paste your text.</a:t>
              </a:r>
              <a:endParaRPr lang="zh-CN" altLang="en-US" sz="900">
                <a:latin typeface="+mj-lt"/>
                <a:cs typeface="+mj-lt"/>
              </a:endParaRPr>
            </a:p>
          </p:txBody>
        </p:sp>
      </p:grpSp>
      <p:sp>
        <p:nvSpPr>
          <p:cNvPr id="16" name="矩形 15"/>
          <p:cNvSpPr/>
          <p:nvPr/>
        </p:nvSpPr>
        <p:spPr>
          <a:xfrm>
            <a:off x="3336925" y="3805555"/>
            <a:ext cx="2396490" cy="23152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898525" y="1356995"/>
            <a:ext cx="2396490" cy="2315210"/>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67642f81c4b9dd15051af51f0b1cd48"/>
          <p:cNvPicPr>
            <a:picLocks noChangeAspect="1"/>
          </p:cNvPicPr>
          <p:nvPr/>
        </p:nvPicPr>
        <p:blipFill>
          <a:blip r:embed="rId4"/>
          <a:stretch>
            <a:fillRect/>
          </a:stretch>
        </p:blipFill>
        <p:spPr>
          <a:xfrm>
            <a:off x="9695180" y="122555"/>
            <a:ext cx="2313305" cy="672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99415" y="372745"/>
            <a:ext cx="11411585" cy="6099810"/>
          </a:xfrm>
          <a:prstGeom prst="rect">
            <a:avLst/>
          </a:prstGeom>
          <a:solidFill>
            <a:srgbClr val="FFFFFF">
              <a:alpha val="4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2114233" y="2382520"/>
            <a:ext cx="8028305" cy="1198880"/>
          </a:xfrm>
          <a:prstGeom prst="rect">
            <a:avLst/>
          </a:prstGeom>
        </p:spPr>
        <p:txBody>
          <a:bodyPr wrap="none">
            <a:spAutoFit/>
          </a:bodyPr>
          <a:lstStyle/>
          <a:p>
            <a:pPr algn="ctr">
              <a:lnSpc>
                <a:spcPct val="120000"/>
              </a:lnSpc>
            </a:pPr>
            <a:r>
              <a:rPr lang="zh-CN" altLang="en-US" sz="6000" b="1" dirty="0">
                <a:solidFill>
                  <a:schemeClr val="accent6"/>
                </a:solidFill>
                <a:latin typeface="方正小标宋_GBK" panose="02000000000000000000" charset="-122"/>
                <a:ea typeface="方正小标宋_GBK" panose="02000000000000000000" charset="-122"/>
                <a:cs typeface="方正小标宋_GBK" panose="02000000000000000000" charset="-122"/>
              </a:rPr>
              <a:t>谢谢观看 欢迎批评指正</a:t>
            </a:r>
            <a:endParaRPr lang="zh-CN" altLang="en-US" sz="6000" b="1" dirty="0">
              <a:solidFill>
                <a:schemeClr val="accent6"/>
              </a:solidFill>
              <a:latin typeface="方正小标宋_GBK" panose="02000000000000000000" charset="-122"/>
              <a:ea typeface="方正小标宋_GBK" panose="02000000000000000000" charset="-122"/>
              <a:cs typeface="方正小标宋_GBK" panose="02000000000000000000" charset="-122"/>
            </a:endParaRPr>
          </a:p>
        </p:txBody>
      </p:sp>
      <p:grpSp>
        <p:nvGrpSpPr>
          <p:cNvPr id="61" name="组合 60"/>
          <p:cNvGrpSpPr/>
          <p:nvPr/>
        </p:nvGrpSpPr>
        <p:grpSpPr>
          <a:xfrm>
            <a:off x="3452020" y="5041172"/>
            <a:ext cx="1504870" cy="349250"/>
            <a:chOff x="4078382" y="4836469"/>
            <a:chExt cx="1504870" cy="349250"/>
          </a:xfrm>
        </p:grpSpPr>
        <p:sp>
          <p:nvSpPr>
            <p:cNvPr id="59" name="矩形 58"/>
            <p:cNvSpPr/>
            <p:nvPr/>
          </p:nvSpPr>
          <p:spPr>
            <a:xfrm>
              <a:off x="4333572" y="4836469"/>
              <a:ext cx="1249680" cy="349250"/>
            </a:xfrm>
            <a:prstGeom prst="rect">
              <a:avLst/>
            </a:prstGeom>
            <a:noFill/>
            <a:ln>
              <a:noFill/>
            </a:ln>
          </p:spPr>
          <p:txBody>
            <a:bodyPr wrap="none">
              <a:spAutoFit/>
            </a:bodyPr>
            <a:lstStyle/>
            <a:p>
              <a:pPr>
                <a:lnSpc>
                  <a:spcPct val="120000"/>
                </a:lnSpc>
              </a:pPr>
              <a:r>
                <a:rPr lang="zh-CN" altLang="en-US" sz="1400" dirty="0">
                  <a:solidFill>
                    <a:schemeClr val="tx1"/>
                  </a:solidFill>
                  <a:latin typeface="思源黑体 CN Light" panose="020B0300000000000000" pitchFamily="34" charset="-122"/>
                  <a:ea typeface="思源黑体 CN Light" panose="020B0300000000000000" pitchFamily="34" charset="-122"/>
                </a:rPr>
                <a:t>答辩人：阳阳</a:t>
              </a:r>
              <a:endParaRPr lang="zh-CN" altLang="en-US" sz="1400" dirty="0">
                <a:solidFill>
                  <a:schemeClr val="tx1"/>
                </a:solidFill>
                <a:latin typeface="思源黑体 CN Light" panose="020B0300000000000000" pitchFamily="34" charset="-122"/>
                <a:ea typeface="思源黑体 CN Light" panose="020B0300000000000000" pitchFamily="34" charset="-122"/>
              </a:endParaRPr>
            </a:p>
          </p:txBody>
        </p:sp>
        <p:sp>
          <p:nvSpPr>
            <p:cNvPr id="60" name="graduation-cap_16905"/>
            <p:cNvSpPr>
              <a:spLocks noChangeAspect="1"/>
            </p:cNvSpPr>
            <p:nvPr/>
          </p:nvSpPr>
          <p:spPr bwMode="auto">
            <a:xfrm>
              <a:off x="4078382" y="4926953"/>
              <a:ext cx="255014" cy="152520"/>
            </a:xfrm>
            <a:custGeom>
              <a:avLst/>
              <a:gdLst>
                <a:gd name="connsiteX0" fmla="*/ 82550 w 331788"/>
                <a:gd name="connsiteY0" fmla="*/ 117475 h 198438"/>
                <a:gd name="connsiteX1" fmla="*/ 165100 w 331788"/>
                <a:gd name="connsiteY1" fmla="*/ 157163 h 198438"/>
                <a:gd name="connsiteX2" fmla="*/ 247650 w 331788"/>
                <a:gd name="connsiteY2" fmla="*/ 117475 h 198438"/>
                <a:gd name="connsiteX3" fmla="*/ 247650 w 331788"/>
                <a:gd name="connsiteY3" fmla="*/ 157163 h 198438"/>
                <a:gd name="connsiteX4" fmla="*/ 165100 w 331788"/>
                <a:gd name="connsiteY4" fmla="*/ 198438 h 198438"/>
                <a:gd name="connsiteX5" fmla="*/ 82550 w 331788"/>
                <a:gd name="connsiteY5" fmla="*/ 157163 h 198438"/>
                <a:gd name="connsiteX6" fmla="*/ 20638 w 331788"/>
                <a:gd name="connsiteY6" fmla="*/ 82550 h 198438"/>
                <a:gd name="connsiteX7" fmla="*/ 24606 w 331788"/>
                <a:gd name="connsiteY7" fmla="*/ 86447 h 198438"/>
                <a:gd name="connsiteX8" fmla="*/ 24606 w 331788"/>
                <a:gd name="connsiteY8" fmla="*/ 150091 h 198438"/>
                <a:gd name="connsiteX9" fmla="*/ 28575 w 331788"/>
                <a:gd name="connsiteY9" fmla="*/ 157885 h 198438"/>
                <a:gd name="connsiteX10" fmla="*/ 24606 w 331788"/>
                <a:gd name="connsiteY10" fmla="*/ 164379 h 198438"/>
                <a:gd name="connsiteX11" fmla="*/ 24606 w 331788"/>
                <a:gd name="connsiteY11" fmla="*/ 178667 h 198438"/>
                <a:gd name="connsiteX12" fmla="*/ 20638 w 331788"/>
                <a:gd name="connsiteY12" fmla="*/ 182563 h 198438"/>
                <a:gd name="connsiteX13" fmla="*/ 16669 w 331788"/>
                <a:gd name="connsiteY13" fmla="*/ 178667 h 198438"/>
                <a:gd name="connsiteX14" fmla="*/ 16669 w 331788"/>
                <a:gd name="connsiteY14" fmla="*/ 164379 h 198438"/>
                <a:gd name="connsiteX15" fmla="*/ 12700 w 331788"/>
                <a:gd name="connsiteY15" fmla="*/ 157885 h 198438"/>
                <a:gd name="connsiteX16" fmla="*/ 16669 w 331788"/>
                <a:gd name="connsiteY16" fmla="*/ 150091 h 198438"/>
                <a:gd name="connsiteX17" fmla="*/ 16669 w 331788"/>
                <a:gd name="connsiteY17" fmla="*/ 86447 h 198438"/>
                <a:gd name="connsiteX18" fmla="*/ 20638 w 331788"/>
                <a:gd name="connsiteY18" fmla="*/ 82550 h 198438"/>
                <a:gd name="connsiteX19" fmla="*/ 165100 w 331788"/>
                <a:gd name="connsiteY19" fmla="*/ 58738 h 198438"/>
                <a:gd name="connsiteX20" fmla="*/ 152400 w 331788"/>
                <a:gd name="connsiteY20" fmla="*/ 66676 h 198438"/>
                <a:gd name="connsiteX21" fmla="*/ 165100 w 331788"/>
                <a:gd name="connsiteY21" fmla="*/ 74614 h 198438"/>
                <a:gd name="connsiteX22" fmla="*/ 177800 w 331788"/>
                <a:gd name="connsiteY22" fmla="*/ 66676 h 198438"/>
                <a:gd name="connsiteX23" fmla="*/ 165100 w 331788"/>
                <a:gd name="connsiteY23" fmla="*/ 58738 h 198438"/>
                <a:gd name="connsiteX24" fmla="*/ 165100 w 331788"/>
                <a:gd name="connsiteY24" fmla="*/ 0 h 198438"/>
                <a:gd name="connsiteX25" fmla="*/ 331788 w 331788"/>
                <a:gd name="connsiteY25" fmla="*/ 66675 h 198438"/>
                <a:gd name="connsiteX26" fmla="*/ 165100 w 331788"/>
                <a:gd name="connsiteY26" fmla="*/ 149225 h 198438"/>
                <a:gd name="connsiteX27" fmla="*/ 0 w 331788"/>
                <a:gd name="connsiteY27" fmla="*/ 66675 h 19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1788" h="198438">
                  <a:moveTo>
                    <a:pt x="82550" y="117475"/>
                  </a:moveTo>
                  <a:lnTo>
                    <a:pt x="165100" y="157163"/>
                  </a:lnTo>
                  <a:lnTo>
                    <a:pt x="247650" y="117475"/>
                  </a:lnTo>
                  <a:lnTo>
                    <a:pt x="247650" y="157163"/>
                  </a:lnTo>
                  <a:lnTo>
                    <a:pt x="165100" y="198438"/>
                  </a:lnTo>
                  <a:lnTo>
                    <a:pt x="82550" y="157163"/>
                  </a:lnTo>
                  <a:close/>
                  <a:moveTo>
                    <a:pt x="20638" y="82550"/>
                  </a:moveTo>
                  <a:cubicBezTo>
                    <a:pt x="23283" y="82550"/>
                    <a:pt x="24606" y="85148"/>
                    <a:pt x="24606" y="86447"/>
                  </a:cubicBezTo>
                  <a:cubicBezTo>
                    <a:pt x="24606" y="86447"/>
                    <a:pt x="24606" y="86447"/>
                    <a:pt x="24606" y="150091"/>
                  </a:cubicBezTo>
                  <a:cubicBezTo>
                    <a:pt x="27252" y="151390"/>
                    <a:pt x="28575" y="153988"/>
                    <a:pt x="28575" y="157885"/>
                  </a:cubicBezTo>
                  <a:cubicBezTo>
                    <a:pt x="28575" y="160482"/>
                    <a:pt x="27252" y="163080"/>
                    <a:pt x="24606" y="164379"/>
                  </a:cubicBezTo>
                  <a:cubicBezTo>
                    <a:pt x="24606" y="164379"/>
                    <a:pt x="24606" y="164379"/>
                    <a:pt x="24606" y="178667"/>
                  </a:cubicBezTo>
                  <a:cubicBezTo>
                    <a:pt x="24606" y="181264"/>
                    <a:pt x="23283" y="182563"/>
                    <a:pt x="20638" y="182563"/>
                  </a:cubicBezTo>
                  <a:cubicBezTo>
                    <a:pt x="17992" y="182563"/>
                    <a:pt x="16669" y="181264"/>
                    <a:pt x="16669" y="178667"/>
                  </a:cubicBezTo>
                  <a:cubicBezTo>
                    <a:pt x="16669" y="178667"/>
                    <a:pt x="16669" y="178667"/>
                    <a:pt x="16669" y="164379"/>
                  </a:cubicBezTo>
                  <a:cubicBezTo>
                    <a:pt x="14023" y="163080"/>
                    <a:pt x="12700" y="160482"/>
                    <a:pt x="12700" y="157885"/>
                  </a:cubicBezTo>
                  <a:cubicBezTo>
                    <a:pt x="12700" y="153988"/>
                    <a:pt x="14023" y="151390"/>
                    <a:pt x="16669" y="150091"/>
                  </a:cubicBezTo>
                  <a:cubicBezTo>
                    <a:pt x="16669" y="150091"/>
                    <a:pt x="16669" y="150091"/>
                    <a:pt x="16669" y="86447"/>
                  </a:cubicBezTo>
                  <a:cubicBezTo>
                    <a:pt x="16669" y="85148"/>
                    <a:pt x="17992" y="82550"/>
                    <a:pt x="20638" y="82550"/>
                  </a:cubicBezTo>
                  <a:close/>
                  <a:moveTo>
                    <a:pt x="165100" y="58738"/>
                  </a:moveTo>
                  <a:cubicBezTo>
                    <a:pt x="158086" y="58738"/>
                    <a:pt x="152400" y="62292"/>
                    <a:pt x="152400" y="66676"/>
                  </a:cubicBezTo>
                  <a:cubicBezTo>
                    <a:pt x="152400" y="71060"/>
                    <a:pt x="158086" y="74614"/>
                    <a:pt x="165100" y="74614"/>
                  </a:cubicBezTo>
                  <a:cubicBezTo>
                    <a:pt x="172114" y="74614"/>
                    <a:pt x="177800" y="71060"/>
                    <a:pt x="177800" y="66676"/>
                  </a:cubicBezTo>
                  <a:cubicBezTo>
                    <a:pt x="177800" y="62292"/>
                    <a:pt x="172114" y="58738"/>
                    <a:pt x="165100" y="58738"/>
                  </a:cubicBezTo>
                  <a:close/>
                  <a:moveTo>
                    <a:pt x="165100" y="0"/>
                  </a:moveTo>
                  <a:lnTo>
                    <a:pt x="331788" y="66675"/>
                  </a:lnTo>
                  <a:lnTo>
                    <a:pt x="165100" y="149225"/>
                  </a:lnTo>
                  <a:lnTo>
                    <a:pt x="0" y="66675"/>
                  </a:lnTo>
                  <a:close/>
                </a:path>
              </a:pathLst>
            </a:custGeom>
            <a:solidFill>
              <a:schemeClr val="accent6"/>
            </a:solidFill>
            <a:ln>
              <a:noFill/>
            </a:ln>
          </p:spPr>
        </p:sp>
      </p:grpSp>
      <p:sp>
        <p:nvSpPr>
          <p:cNvPr id="8" name="文本框 7"/>
          <p:cNvSpPr txBox="1"/>
          <p:nvPr/>
        </p:nvSpPr>
        <p:spPr>
          <a:xfrm>
            <a:off x="2810510" y="3581400"/>
            <a:ext cx="6636385" cy="1198880"/>
          </a:xfrm>
          <a:prstGeom prst="rect">
            <a:avLst/>
          </a:prstGeom>
          <a:noFill/>
        </p:spPr>
        <p:txBody>
          <a:bodyPr wrap="square" rtlCol="0" anchor="t">
            <a:spAutoFit/>
          </a:bodyPr>
          <a:p>
            <a:pPr algn="ctr"/>
            <a:endParaRPr lang="zh-CN" altLang="en-US" sz="1200">
              <a:latin typeface="+mj-lt"/>
              <a:cs typeface="+mj-lt"/>
            </a:endParaRPr>
          </a:p>
          <a:p>
            <a:pPr algn="ctr"/>
            <a:r>
              <a:rPr lang="zh-CN" altLang="en-US" sz="1200">
                <a:latin typeface="+mj-lt"/>
                <a:cs typeface="+mj-lt"/>
              </a:rPr>
              <a:t>Please click here to enter your content, or copy and paste your text.Please click here to enter your content, or copy and paste your text.Please click here to enter your content, or copy and paste your text.Please click here to enter your content, or copy and paste your text.Please click here to enter your content, or copy and paste your text.Please click here to enter your content, or copy and paste your text.</a:t>
            </a:r>
            <a:endParaRPr lang="zh-CN" altLang="en-US" sz="1200">
              <a:latin typeface="+mj-lt"/>
              <a:cs typeface="+mj-lt"/>
            </a:endParaRPr>
          </a:p>
        </p:txBody>
      </p:sp>
      <p:grpSp>
        <p:nvGrpSpPr>
          <p:cNvPr id="6" name="组合 5"/>
          <p:cNvGrpSpPr/>
          <p:nvPr/>
        </p:nvGrpSpPr>
        <p:grpSpPr>
          <a:xfrm>
            <a:off x="6560980" y="5041172"/>
            <a:ext cx="2082720" cy="349250"/>
            <a:chOff x="4073302" y="4836469"/>
            <a:chExt cx="2082720" cy="349250"/>
          </a:xfrm>
        </p:grpSpPr>
        <p:sp>
          <p:nvSpPr>
            <p:cNvPr id="9" name="矩形 8"/>
            <p:cNvSpPr/>
            <p:nvPr/>
          </p:nvSpPr>
          <p:spPr>
            <a:xfrm>
              <a:off x="4333572" y="4836469"/>
              <a:ext cx="1822450" cy="349250"/>
            </a:xfrm>
            <a:prstGeom prst="rect">
              <a:avLst/>
            </a:prstGeom>
            <a:noFill/>
            <a:ln>
              <a:noFill/>
            </a:ln>
          </p:spPr>
          <p:txBody>
            <a:bodyPr wrap="none">
              <a:spAutoFit/>
            </a:bodyPr>
            <a:p>
              <a:pPr>
                <a:lnSpc>
                  <a:spcPct val="120000"/>
                </a:lnSpc>
              </a:pPr>
              <a:r>
                <a:rPr lang="zh-CN" altLang="en-US" sz="1400" dirty="0">
                  <a:solidFill>
                    <a:schemeClr val="tx1"/>
                  </a:solidFill>
                  <a:latin typeface="思源黑体 CN Light" panose="020B0300000000000000" pitchFamily="34" charset="-122"/>
                  <a:ea typeface="思源黑体 CN Light" panose="020B0300000000000000" pitchFamily="34" charset="-122"/>
                </a:rPr>
                <a:t>专业：我爱南开 专业</a:t>
              </a:r>
              <a:endParaRPr lang="zh-CN" altLang="en-US" sz="1400" dirty="0">
                <a:solidFill>
                  <a:schemeClr val="tx1"/>
                </a:solidFill>
                <a:latin typeface="思源黑体 CN Light" panose="020B0300000000000000" pitchFamily="34" charset="-122"/>
                <a:ea typeface="思源黑体 CN Light" panose="020B0300000000000000" pitchFamily="34" charset="-122"/>
              </a:endParaRPr>
            </a:p>
          </p:txBody>
        </p:sp>
        <p:sp>
          <p:nvSpPr>
            <p:cNvPr id="10" name="graduation-cap_16905"/>
            <p:cNvSpPr>
              <a:spLocks noChangeAspect="1"/>
            </p:cNvSpPr>
            <p:nvPr/>
          </p:nvSpPr>
          <p:spPr bwMode="auto">
            <a:xfrm>
              <a:off x="4073302" y="4926953"/>
              <a:ext cx="255014" cy="152520"/>
            </a:xfrm>
            <a:custGeom>
              <a:avLst/>
              <a:gdLst>
                <a:gd name="connsiteX0" fmla="*/ 82550 w 331788"/>
                <a:gd name="connsiteY0" fmla="*/ 117475 h 198438"/>
                <a:gd name="connsiteX1" fmla="*/ 165100 w 331788"/>
                <a:gd name="connsiteY1" fmla="*/ 157163 h 198438"/>
                <a:gd name="connsiteX2" fmla="*/ 247650 w 331788"/>
                <a:gd name="connsiteY2" fmla="*/ 117475 h 198438"/>
                <a:gd name="connsiteX3" fmla="*/ 247650 w 331788"/>
                <a:gd name="connsiteY3" fmla="*/ 157163 h 198438"/>
                <a:gd name="connsiteX4" fmla="*/ 165100 w 331788"/>
                <a:gd name="connsiteY4" fmla="*/ 198438 h 198438"/>
                <a:gd name="connsiteX5" fmla="*/ 82550 w 331788"/>
                <a:gd name="connsiteY5" fmla="*/ 157163 h 198438"/>
                <a:gd name="connsiteX6" fmla="*/ 20638 w 331788"/>
                <a:gd name="connsiteY6" fmla="*/ 82550 h 198438"/>
                <a:gd name="connsiteX7" fmla="*/ 24606 w 331788"/>
                <a:gd name="connsiteY7" fmla="*/ 86447 h 198438"/>
                <a:gd name="connsiteX8" fmla="*/ 24606 w 331788"/>
                <a:gd name="connsiteY8" fmla="*/ 150091 h 198438"/>
                <a:gd name="connsiteX9" fmla="*/ 28575 w 331788"/>
                <a:gd name="connsiteY9" fmla="*/ 157885 h 198438"/>
                <a:gd name="connsiteX10" fmla="*/ 24606 w 331788"/>
                <a:gd name="connsiteY10" fmla="*/ 164379 h 198438"/>
                <a:gd name="connsiteX11" fmla="*/ 24606 w 331788"/>
                <a:gd name="connsiteY11" fmla="*/ 178667 h 198438"/>
                <a:gd name="connsiteX12" fmla="*/ 20638 w 331788"/>
                <a:gd name="connsiteY12" fmla="*/ 182563 h 198438"/>
                <a:gd name="connsiteX13" fmla="*/ 16669 w 331788"/>
                <a:gd name="connsiteY13" fmla="*/ 178667 h 198438"/>
                <a:gd name="connsiteX14" fmla="*/ 16669 w 331788"/>
                <a:gd name="connsiteY14" fmla="*/ 164379 h 198438"/>
                <a:gd name="connsiteX15" fmla="*/ 12700 w 331788"/>
                <a:gd name="connsiteY15" fmla="*/ 157885 h 198438"/>
                <a:gd name="connsiteX16" fmla="*/ 16669 w 331788"/>
                <a:gd name="connsiteY16" fmla="*/ 150091 h 198438"/>
                <a:gd name="connsiteX17" fmla="*/ 16669 w 331788"/>
                <a:gd name="connsiteY17" fmla="*/ 86447 h 198438"/>
                <a:gd name="connsiteX18" fmla="*/ 20638 w 331788"/>
                <a:gd name="connsiteY18" fmla="*/ 82550 h 198438"/>
                <a:gd name="connsiteX19" fmla="*/ 165100 w 331788"/>
                <a:gd name="connsiteY19" fmla="*/ 58738 h 198438"/>
                <a:gd name="connsiteX20" fmla="*/ 152400 w 331788"/>
                <a:gd name="connsiteY20" fmla="*/ 66676 h 198438"/>
                <a:gd name="connsiteX21" fmla="*/ 165100 w 331788"/>
                <a:gd name="connsiteY21" fmla="*/ 74614 h 198438"/>
                <a:gd name="connsiteX22" fmla="*/ 177800 w 331788"/>
                <a:gd name="connsiteY22" fmla="*/ 66676 h 198438"/>
                <a:gd name="connsiteX23" fmla="*/ 165100 w 331788"/>
                <a:gd name="connsiteY23" fmla="*/ 58738 h 198438"/>
                <a:gd name="connsiteX24" fmla="*/ 165100 w 331788"/>
                <a:gd name="connsiteY24" fmla="*/ 0 h 198438"/>
                <a:gd name="connsiteX25" fmla="*/ 331788 w 331788"/>
                <a:gd name="connsiteY25" fmla="*/ 66675 h 198438"/>
                <a:gd name="connsiteX26" fmla="*/ 165100 w 331788"/>
                <a:gd name="connsiteY26" fmla="*/ 149225 h 198438"/>
                <a:gd name="connsiteX27" fmla="*/ 0 w 331788"/>
                <a:gd name="connsiteY27" fmla="*/ 66675 h 19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1788" h="198438">
                  <a:moveTo>
                    <a:pt x="82550" y="117475"/>
                  </a:moveTo>
                  <a:lnTo>
                    <a:pt x="165100" y="157163"/>
                  </a:lnTo>
                  <a:lnTo>
                    <a:pt x="247650" y="117475"/>
                  </a:lnTo>
                  <a:lnTo>
                    <a:pt x="247650" y="157163"/>
                  </a:lnTo>
                  <a:lnTo>
                    <a:pt x="165100" y="198438"/>
                  </a:lnTo>
                  <a:lnTo>
                    <a:pt x="82550" y="157163"/>
                  </a:lnTo>
                  <a:close/>
                  <a:moveTo>
                    <a:pt x="20638" y="82550"/>
                  </a:moveTo>
                  <a:cubicBezTo>
                    <a:pt x="23283" y="82550"/>
                    <a:pt x="24606" y="85148"/>
                    <a:pt x="24606" y="86447"/>
                  </a:cubicBezTo>
                  <a:cubicBezTo>
                    <a:pt x="24606" y="86447"/>
                    <a:pt x="24606" y="86447"/>
                    <a:pt x="24606" y="150091"/>
                  </a:cubicBezTo>
                  <a:cubicBezTo>
                    <a:pt x="27252" y="151390"/>
                    <a:pt x="28575" y="153988"/>
                    <a:pt x="28575" y="157885"/>
                  </a:cubicBezTo>
                  <a:cubicBezTo>
                    <a:pt x="28575" y="160482"/>
                    <a:pt x="27252" y="163080"/>
                    <a:pt x="24606" y="164379"/>
                  </a:cubicBezTo>
                  <a:cubicBezTo>
                    <a:pt x="24606" y="164379"/>
                    <a:pt x="24606" y="164379"/>
                    <a:pt x="24606" y="178667"/>
                  </a:cubicBezTo>
                  <a:cubicBezTo>
                    <a:pt x="24606" y="181264"/>
                    <a:pt x="23283" y="182563"/>
                    <a:pt x="20638" y="182563"/>
                  </a:cubicBezTo>
                  <a:cubicBezTo>
                    <a:pt x="17992" y="182563"/>
                    <a:pt x="16669" y="181264"/>
                    <a:pt x="16669" y="178667"/>
                  </a:cubicBezTo>
                  <a:cubicBezTo>
                    <a:pt x="16669" y="178667"/>
                    <a:pt x="16669" y="178667"/>
                    <a:pt x="16669" y="164379"/>
                  </a:cubicBezTo>
                  <a:cubicBezTo>
                    <a:pt x="14023" y="163080"/>
                    <a:pt x="12700" y="160482"/>
                    <a:pt x="12700" y="157885"/>
                  </a:cubicBezTo>
                  <a:cubicBezTo>
                    <a:pt x="12700" y="153988"/>
                    <a:pt x="14023" y="151390"/>
                    <a:pt x="16669" y="150091"/>
                  </a:cubicBezTo>
                  <a:cubicBezTo>
                    <a:pt x="16669" y="150091"/>
                    <a:pt x="16669" y="150091"/>
                    <a:pt x="16669" y="86447"/>
                  </a:cubicBezTo>
                  <a:cubicBezTo>
                    <a:pt x="16669" y="85148"/>
                    <a:pt x="17992" y="82550"/>
                    <a:pt x="20638" y="82550"/>
                  </a:cubicBezTo>
                  <a:close/>
                  <a:moveTo>
                    <a:pt x="165100" y="58738"/>
                  </a:moveTo>
                  <a:cubicBezTo>
                    <a:pt x="158086" y="58738"/>
                    <a:pt x="152400" y="62292"/>
                    <a:pt x="152400" y="66676"/>
                  </a:cubicBezTo>
                  <a:cubicBezTo>
                    <a:pt x="152400" y="71060"/>
                    <a:pt x="158086" y="74614"/>
                    <a:pt x="165100" y="74614"/>
                  </a:cubicBezTo>
                  <a:cubicBezTo>
                    <a:pt x="172114" y="74614"/>
                    <a:pt x="177800" y="71060"/>
                    <a:pt x="177800" y="66676"/>
                  </a:cubicBezTo>
                  <a:cubicBezTo>
                    <a:pt x="177800" y="62292"/>
                    <a:pt x="172114" y="58738"/>
                    <a:pt x="165100" y="58738"/>
                  </a:cubicBezTo>
                  <a:close/>
                  <a:moveTo>
                    <a:pt x="165100" y="0"/>
                  </a:moveTo>
                  <a:lnTo>
                    <a:pt x="331788" y="66675"/>
                  </a:lnTo>
                  <a:lnTo>
                    <a:pt x="165100" y="149225"/>
                  </a:lnTo>
                  <a:lnTo>
                    <a:pt x="0" y="66675"/>
                  </a:lnTo>
                  <a:close/>
                </a:path>
              </a:pathLst>
            </a:custGeom>
            <a:solidFill>
              <a:schemeClr val="accent6"/>
            </a:solidFill>
            <a:ln>
              <a:noFill/>
            </a:ln>
          </p:spPr>
        </p:sp>
      </p:grpSp>
      <p:pic>
        <p:nvPicPr>
          <p:cNvPr id="5" name="图片 4" descr="67642f81c4b9dd15051af51f0b1cd48"/>
          <p:cNvPicPr>
            <a:picLocks noChangeAspect="1"/>
          </p:cNvPicPr>
          <p:nvPr/>
        </p:nvPicPr>
        <p:blipFill>
          <a:blip r:embed="rId2"/>
          <a:stretch>
            <a:fillRect/>
          </a:stretch>
        </p:blipFill>
        <p:spPr>
          <a:xfrm>
            <a:off x="4605655" y="1182370"/>
            <a:ext cx="2981325" cy="8667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389890" y="924560"/>
            <a:ext cx="11411585" cy="4979035"/>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1293089" y="1061648"/>
            <a:ext cx="1409927" cy="946766"/>
            <a:chOff x="5426076" y="4012845"/>
            <a:chExt cx="1409927" cy="946766"/>
          </a:xfrm>
        </p:grpSpPr>
        <p:sp>
          <p:nvSpPr>
            <p:cNvPr id="8" name="矩形 7"/>
            <p:cNvSpPr/>
            <p:nvPr/>
          </p:nvSpPr>
          <p:spPr>
            <a:xfrm>
              <a:off x="5426076" y="4012845"/>
              <a:ext cx="1339850" cy="829945"/>
            </a:xfrm>
            <a:prstGeom prst="rect">
              <a:avLst/>
            </a:prstGeom>
          </p:spPr>
          <p:txBody>
            <a:bodyPr wrap="none">
              <a:spAutoFit/>
            </a:bodyPr>
            <a:lstStyle/>
            <a:p>
              <a:pPr algn="ctr">
                <a:lnSpc>
                  <a:spcPct val="120000"/>
                </a:lnSpc>
              </a:pPr>
              <a:r>
                <a:rPr lang="zh-CN" altLang="en-US" sz="4000" dirty="0">
                  <a:solidFill>
                    <a:schemeClr val="tx1">
                      <a:lumMod val="85000"/>
                      <a:lumOff val="15000"/>
                    </a:schemeClr>
                  </a:solidFill>
                  <a:latin typeface="+mj-lt"/>
                  <a:ea typeface="思源黑体 CN Bold" panose="020B0800000000000000" pitchFamily="34" charset="-122"/>
                  <a:cs typeface="+mj-lt"/>
                </a:rPr>
                <a:t>目 录</a:t>
              </a:r>
              <a:endParaRPr lang="zh-CN" altLang="en-US" sz="4000" dirty="0">
                <a:solidFill>
                  <a:schemeClr val="tx1">
                    <a:lumMod val="85000"/>
                    <a:lumOff val="15000"/>
                  </a:schemeClr>
                </a:solidFill>
                <a:latin typeface="+mj-lt"/>
                <a:ea typeface="思源黑体 CN Bold" panose="020B0800000000000000" pitchFamily="34" charset="-122"/>
                <a:cs typeface="+mj-lt"/>
              </a:endParaRPr>
            </a:p>
          </p:txBody>
        </p:sp>
        <p:sp>
          <p:nvSpPr>
            <p:cNvPr id="9" name="矩形 8"/>
            <p:cNvSpPr/>
            <p:nvPr/>
          </p:nvSpPr>
          <p:spPr>
            <a:xfrm>
              <a:off x="5508397" y="4626122"/>
              <a:ext cx="1327606" cy="333489"/>
            </a:xfrm>
            <a:prstGeom prst="rect">
              <a:avLst/>
            </a:prstGeom>
          </p:spPr>
          <p:txBody>
            <a:bodyPr wrap="square">
              <a:spAutoFit/>
            </a:bodyPr>
            <a:lstStyle/>
            <a:p>
              <a:pPr algn="dist">
                <a:lnSpc>
                  <a:spcPct val="120000"/>
                </a:lnSpc>
              </a:pPr>
              <a:r>
                <a:rPr lang="en-US" altLang="zh-CN" sz="1400" dirty="0">
                  <a:solidFill>
                    <a:schemeClr val="tx1">
                      <a:lumMod val="85000"/>
                      <a:lumOff val="15000"/>
                    </a:schemeClr>
                  </a:solidFill>
                  <a:latin typeface="+mj-lt"/>
                  <a:ea typeface="思源黑体 CN Light" panose="020B0300000000000000" pitchFamily="34" charset="-122"/>
                  <a:cs typeface="+mj-lt"/>
                </a:rPr>
                <a:t>CONTENTS</a:t>
              </a:r>
              <a:endParaRPr lang="en-US" altLang="zh-CN" sz="1400" dirty="0">
                <a:solidFill>
                  <a:schemeClr val="tx1">
                    <a:lumMod val="85000"/>
                    <a:lumOff val="15000"/>
                  </a:schemeClr>
                </a:solidFill>
                <a:latin typeface="+mj-lt"/>
                <a:ea typeface="思源黑体 CN Light" panose="020B0300000000000000" pitchFamily="34" charset="-122"/>
                <a:cs typeface="+mj-lt"/>
              </a:endParaRPr>
            </a:p>
          </p:txBody>
        </p:sp>
      </p:grpSp>
      <p:sp>
        <p:nvSpPr>
          <p:cNvPr id="10" name="矩形 9"/>
          <p:cNvSpPr/>
          <p:nvPr/>
        </p:nvSpPr>
        <p:spPr>
          <a:xfrm>
            <a:off x="842008" y="1234349"/>
            <a:ext cx="209554" cy="657225"/>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cs typeface="+mj-lt"/>
            </a:endParaRPr>
          </a:p>
        </p:txBody>
      </p:sp>
      <p:grpSp>
        <p:nvGrpSpPr>
          <p:cNvPr id="2" name="组合 1"/>
          <p:cNvGrpSpPr/>
          <p:nvPr/>
        </p:nvGrpSpPr>
        <p:grpSpPr>
          <a:xfrm>
            <a:off x="7012763" y="1713609"/>
            <a:ext cx="3577767" cy="3594380"/>
            <a:chOff x="7147383" y="2303524"/>
            <a:chExt cx="3577767" cy="3594380"/>
          </a:xfrm>
        </p:grpSpPr>
        <p:sp>
          <p:nvSpPr>
            <p:cNvPr id="13" name="矩形 12"/>
            <p:cNvSpPr/>
            <p:nvPr/>
          </p:nvSpPr>
          <p:spPr>
            <a:xfrm>
              <a:off x="7147383" y="3352653"/>
              <a:ext cx="540603" cy="540603"/>
            </a:xfrm>
            <a:prstGeom prst="rect">
              <a:avLst/>
            </a:prstGeom>
            <a:noFill/>
            <a:ln>
              <a:solidFill>
                <a:srgbClr val="01434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mj-lt"/>
                <a:cs typeface="+mj-lt"/>
              </a:endParaRPr>
            </a:p>
          </p:txBody>
        </p:sp>
        <p:sp>
          <p:nvSpPr>
            <p:cNvPr id="22" name="文本框 29"/>
            <p:cNvSpPr txBox="1"/>
            <p:nvPr/>
          </p:nvSpPr>
          <p:spPr>
            <a:xfrm>
              <a:off x="7884350" y="3305606"/>
              <a:ext cx="2339102" cy="461665"/>
            </a:xfrm>
            <a:prstGeom prst="rect">
              <a:avLst/>
            </a:prstGeom>
            <a:noFill/>
          </p:spPr>
          <p:txBody>
            <a:bodyPr wrap="none" rtlCol="0">
              <a:spAutoFit/>
            </a:bodyPr>
            <a:lstStyle/>
            <a:p>
              <a:r>
                <a:rPr lang="zh-CN" altLang="en-US" sz="2400" dirty="0">
                  <a:solidFill>
                    <a:schemeClr val="tx1">
                      <a:lumMod val="85000"/>
                      <a:lumOff val="15000"/>
                    </a:schemeClr>
                  </a:solidFill>
                  <a:latin typeface="+mj-lt"/>
                  <a:ea typeface="思源黑体 CN Bold" panose="020B0800000000000000" pitchFamily="34" charset="-122"/>
                </a:rPr>
                <a:t>研究成果与应用</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23" name="矩形 30"/>
            <p:cNvSpPr/>
            <p:nvPr/>
          </p:nvSpPr>
          <p:spPr>
            <a:xfrm>
              <a:off x="7884350" y="3657401"/>
              <a:ext cx="2273166" cy="253916"/>
            </a:xfrm>
            <a:prstGeom prst="rect">
              <a:avLst/>
            </a:prstGeom>
          </p:spPr>
          <p:txBody>
            <a:bodyPr wrap="square">
              <a:spAutoFit/>
            </a:bodyPr>
            <a:lstStyle/>
            <a:p>
              <a:r>
                <a:rPr lang="en-US" altLang="zh-CN" sz="1000" dirty="0">
                  <a:solidFill>
                    <a:schemeClr val="tx1">
                      <a:lumMod val="65000"/>
                      <a:lumOff val="35000"/>
                    </a:schemeClr>
                  </a:solidFill>
                  <a:latin typeface="+mj-lt"/>
                  <a:ea typeface="思源黑体 CN Light" panose="020B0300000000000000" pitchFamily="34" charset="-122"/>
                  <a:cs typeface="+mj-lt"/>
                </a:rPr>
                <a:t>Research results and applications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sp>
          <p:nvSpPr>
            <p:cNvPr id="27" name="Freeform: Shape 53"/>
            <p:cNvSpPr/>
            <p:nvPr/>
          </p:nvSpPr>
          <p:spPr>
            <a:xfrm>
              <a:off x="7335677" y="3514093"/>
              <a:ext cx="181003" cy="250121"/>
            </a:xfrm>
            <a:custGeom>
              <a:avLst/>
              <a:gdLst/>
              <a:ahLst/>
              <a:cxnLst>
                <a:cxn ang="0">
                  <a:pos x="wd2" y="hd2"/>
                </a:cxn>
                <a:cxn ang="5400000">
                  <a:pos x="wd2" y="hd2"/>
                </a:cxn>
                <a:cxn ang="10800000">
                  <a:pos x="wd2" y="hd2"/>
                </a:cxn>
                <a:cxn ang="16200000">
                  <a:pos x="wd2" y="hd2"/>
                </a:cxn>
              </a:cxnLst>
              <a:rect l="0" t="0"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chemeClr val="accent6"/>
            </a:solidFill>
            <a:ln w="12700">
              <a:miter lim="400000"/>
            </a:ln>
          </p:spPr>
          <p:txBody>
            <a:bodyPr anchor="ctr"/>
            <a:lstStyle/>
            <a:p>
              <a:pPr algn="ctr"/>
              <a:endParaRPr>
                <a:solidFill>
                  <a:schemeClr val="tx1">
                    <a:lumMod val="65000"/>
                    <a:lumOff val="35000"/>
                  </a:schemeClr>
                </a:solidFill>
                <a:latin typeface="+mj-lt"/>
                <a:cs typeface="+mj-lt"/>
              </a:endParaRPr>
            </a:p>
          </p:txBody>
        </p:sp>
        <p:sp>
          <p:nvSpPr>
            <p:cNvPr id="11" name="矩形 10"/>
            <p:cNvSpPr/>
            <p:nvPr/>
          </p:nvSpPr>
          <p:spPr>
            <a:xfrm>
              <a:off x="7147383" y="2330363"/>
              <a:ext cx="540603" cy="540603"/>
            </a:xfrm>
            <a:prstGeom prst="rect">
              <a:avLst/>
            </a:prstGeom>
            <a:noFill/>
            <a:ln>
              <a:solidFill>
                <a:srgbClr val="01434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mj-lt"/>
                <a:cs typeface="+mj-lt"/>
              </a:endParaRPr>
            </a:p>
          </p:txBody>
        </p:sp>
        <p:sp>
          <p:nvSpPr>
            <p:cNvPr id="16" name="文本框 15"/>
            <p:cNvSpPr txBox="1"/>
            <p:nvPr/>
          </p:nvSpPr>
          <p:spPr>
            <a:xfrm>
              <a:off x="7884350" y="2303524"/>
              <a:ext cx="2339102" cy="461665"/>
            </a:xfrm>
            <a:prstGeom prst="rect">
              <a:avLst/>
            </a:prstGeom>
            <a:noFill/>
          </p:spPr>
          <p:txBody>
            <a:bodyPr wrap="none" rtlCol="0">
              <a:spAutoFit/>
            </a:bodyPr>
            <a:lstStyle/>
            <a:p>
              <a:r>
                <a:rPr lang="zh-CN" altLang="en-US" sz="2400" dirty="0">
                  <a:solidFill>
                    <a:schemeClr val="tx1">
                      <a:lumMod val="85000"/>
                      <a:lumOff val="15000"/>
                    </a:schemeClr>
                  </a:solidFill>
                  <a:latin typeface="+mj-lt"/>
                  <a:ea typeface="思源黑体 CN Bold" panose="020B0800000000000000" pitchFamily="34" charset="-122"/>
                </a:rPr>
                <a:t>选题背景和意义</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17" name="矩形 16"/>
            <p:cNvSpPr/>
            <p:nvPr/>
          </p:nvSpPr>
          <p:spPr>
            <a:xfrm>
              <a:off x="7884350" y="2655319"/>
              <a:ext cx="2840800" cy="253916"/>
            </a:xfrm>
            <a:prstGeom prst="rect">
              <a:avLst/>
            </a:prstGeom>
          </p:spPr>
          <p:txBody>
            <a:bodyPr wrap="square">
              <a:spAutoFit/>
            </a:bodyPr>
            <a:lstStyle/>
            <a:p>
              <a:r>
                <a:rPr lang="zh-CN" altLang="en-US" sz="1000" dirty="0">
                  <a:solidFill>
                    <a:schemeClr val="tx1">
                      <a:lumMod val="65000"/>
                      <a:lumOff val="35000"/>
                    </a:schemeClr>
                  </a:solidFill>
                  <a:latin typeface="+mj-lt"/>
                  <a:ea typeface="思源黑体 CN Light" panose="020B0300000000000000" pitchFamily="34" charset="-122"/>
                  <a:cs typeface="+mj-lt"/>
                </a:rPr>
                <a:t>The background and significance of the topic</a:t>
              </a:r>
              <a:endParaRPr lang="zh-CN" altLang="en-US" sz="1000" dirty="0">
                <a:solidFill>
                  <a:schemeClr val="tx1">
                    <a:lumMod val="65000"/>
                    <a:lumOff val="35000"/>
                  </a:schemeClr>
                </a:solidFill>
                <a:latin typeface="+mj-lt"/>
                <a:ea typeface="思源黑体 CN Light" panose="020B0300000000000000" pitchFamily="34" charset="-122"/>
                <a:cs typeface="+mj-lt"/>
              </a:endParaRPr>
            </a:p>
          </p:txBody>
        </p:sp>
        <p:sp>
          <p:nvSpPr>
            <p:cNvPr id="28" name="Freeform: Shape 54"/>
            <p:cNvSpPr/>
            <p:nvPr/>
          </p:nvSpPr>
          <p:spPr>
            <a:xfrm>
              <a:off x="7309033" y="2494642"/>
              <a:ext cx="233965" cy="177812"/>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chemeClr val="accent6"/>
            </a:solidFill>
            <a:ln w="12700">
              <a:miter lim="400000"/>
            </a:ln>
          </p:spPr>
          <p:txBody>
            <a:bodyPr anchor="ctr"/>
            <a:lstStyle/>
            <a:p>
              <a:pPr algn="ctr"/>
              <a:endParaRPr>
                <a:solidFill>
                  <a:schemeClr val="tx1">
                    <a:lumMod val="65000"/>
                    <a:lumOff val="35000"/>
                  </a:schemeClr>
                </a:solidFill>
                <a:latin typeface="+mj-lt"/>
                <a:cs typeface="+mj-lt"/>
              </a:endParaRPr>
            </a:p>
          </p:txBody>
        </p:sp>
        <p:sp>
          <p:nvSpPr>
            <p:cNvPr id="14" name="矩形 13"/>
            <p:cNvSpPr/>
            <p:nvPr/>
          </p:nvSpPr>
          <p:spPr>
            <a:xfrm>
              <a:off x="7147383" y="5349343"/>
              <a:ext cx="540603" cy="540603"/>
            </a:xfrm>
            <a:prstGeom prst="rect">
              <a:avLst/>
            </a:prstGeom>
            <a:noFill/>
            <a:ln>
              <a:solidFill>
                <a:srgbClr val="01434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mj-lt"/>
                <a:cs typeface="+mj-lt"/>
              </a:endParaRPr>
            </a:p>
          </p:txBody>
        </p:sp>
        <p:sp>
          <p:nvSpPr>
            <p:cNvPr id="25" name="文本框 24"/>
            <p:cNvSpPr txBox="1"/>
            <p:nvPr/>
          </p:nvSpPr>
          <p:spPr>
            <a:xfrm>
              <a:off x="7884350" y="5292193"/>
              <a:ext cx="2339102" cy="461665"/>
            </a:xfrm>
            <a:prstGeom prst="rect">
              <a:avLst/>
            </a:prstGeom>
            <a:noFill/>
          </p:spPr>
          <p:txBody>
            <a:bodyPr wrap="none" rtlCol="0">
              <a:spAutoFit/>
            </a:bodyPr>
            <a:lstStyle/>
            <a:p>
              <a:r>
                <a:rPr lang="zh-CN" altLang="en-US" sz="2400" dirty="0">
                  <a:solidFill>
                    <a:schemeClr val="tx1">
                      <a:lumMod val="85000"/>
                      <a:lumOff val="15000"/>
                    </a:schemeClr>
                  </a:solidFill>
                  <a:latin typeface="+mj-lt"/>
                  <a:ea typeface="思源黑体 CN Bold" panose="020B0800000000000000" pitchFamily="34" charset="-122"/>
                </a:rPr>
                <a:t>论文归纳与总结</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26" name="矩形 25"/>
            <p:cNvSpPr/>
            <p:nvPr/>
          </p:nvSpPr>
          <p:spPr>
            <a:xfrm>
              <a:off x="7884350" y="5643988"/>
              <a:ext cx="2612200" cy="253916"/>
            </a:xfrm>
            <a:prstGeom prst="rect">
              <a:avLst/>
            </a:prstGeom>
          </p:spPr>
          <p:txBody>
            <a:bodyPr wrap="square">
              <a:spAutoFit/>
            </a:bodyPr>
            <a:lstStyle/>
            <a:p>
              <a:r>
                <a:rPr lang="en-US" altLang="zh-CN" sz="1000" dirty="0">
                  <a:solidFill>
                    <a:schemeClr val="tx1">
                      <a:lumMod val="65000"/>
                      <a:lumOff val="35000"/>
                    </a:schemeClr>
                  </a:solidFill>
                  <a:latin typeface="+mj-lt"/>
                  <a:ea typeface="思源黑体 CN Light" panose="020B0300000000000000" pitchFamily="34" charset="-122"/>
                  <a:cs typeface="+mj-lt"/>
                </a:rPr>
                <a:t>The induction and summary of the thesis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sp>
          <p:nvSpPr>
            <p:cNvPr id="29" name="Freeform 324"/>
            <p:cNvSpPr>
              <a:spLocks noEditPoints="1"/>
            </p:cNvSpPr>
            <p:nvPr/>
          </p:nvSpPr>
          <p:spPr bwMode="auto">
            <a:xfrm>
              <a:off x="7317851" y="5496554"/>
              <a:ext cx="217528" cy="248345"/>
            </a:xfrm>
            <a:custGeom>
              <a:avLst/>
              <a:gdLst>
                <a:gd name="T0" fmla="*/ 18 w 160"/>
                <a:gd name="T1" fmla="*/ 0 h 183"/>
                <a:gd name="T2" fmla="*/ 102 w 160"/>
                <a:gd name="T3" fmla="*/ 0 h 183"/>
                <a:gd name="T4" fmla="*/ 107 w 160"/>
                <a:gd name="T5" fmla="*/ 2 h 183"/>
                <a:gd name="T6" fmla="*/ 158 w 160"/>
                <a:gd name="T7" fmla="*/ 53 h 183"/>
                <a:gd name="T8" fmla="*/ 160 w 160"/>
                <a:gd name="T9" fmla="*/ 58 h 183"/>
                <a:gd name="T10" fmla="*/ 160 w 160"/>
                <a:gd name="T11" fmla="*/ 58 h 183"/>
                <a:gd name="T12" fmla="*/ 160 w 160"/>
                <a:gd name="T13" fmla="*/ 164 h 183"/>
                <a:gd name="T14" fmla="*/ 154 w 160"/>
                <a:gd name="T15" fmla="*/ 178 h 183"/>
                <a:gd name="T16" fmla="*/ 154 w 160"/>
                <a:gd name="T17" fmla="*/ 178 h 183"/>
                <a:gd name="T18" fmla="*/ 154 w 160"/>
                <a:gd name="T19" fmla="*/ 178 h 183"/>
                <a:gd name="T20" fmla="*/ 141 w 160"/>
                <a:gd name="T21" fmla="*/ 183 h 183"/>
                <a:gd name="T22" fmla="*/ 18 w 160"/>
                <a:gd name="T23" fmla="*/ 183 h 183"/>
                <a:gd name="T24" fmla="*/ 5 w 160"/>
                <a:gd name="T25" fmla="*/ 178 h 183"/>
                <a:gd name="T26" fmla="*/ 5 w 160"/>
                <a:gd name="T27" fmla="*/ 178 h 183"/>
                <a:gd name="T28" fmla="*/ 0 w 160"/>
                <a:gd name="T29" fmla="*/ 164 h 183"/>
                <a:gd name="T30" fmla="*/ 0 w 160"/>
                <a:gd name="T31" fmla="*/ 19 h 183"/>
                <a:gd name="T32" fmla="*/ 5 w 160"/>
                <a:gd name="T33" fmla="*/ 5 h 183"/>
                <a:gd name="T34" fmla="*/ 18 w 160"/>
                <a:gd name="T35" fmla="*/ 0 h 183"/>
                <a:gd name="T36" fmla="*/ 146 w 160"/>
                <a:gd name="T37" fmla="*/ 62 h 183"/>
                <a:gd name="T38" fmla="*/ 146 w 160"/>
                <a:gd name="T39" fmla="*/ 62 h 183"/>
                <a:gd name="T40" fmla="*/ 114 w 160"/>
                <a:gd name="T41" fmla="*/ 62 h 183"/>
                <a:gd name="T42" fmla="*/ 102 w 160"/>
                <a:gd name="T43" fmla="*/ 57 h 183"/>
                <a:gd name="T44" fmla="*/ 102 w 160"/>
                <a:gd name="T45" fmla="*/ 57 h 183"/>
                <a:gd name="T46" fmla="*/ 98 w 160"/>
                <a:gd name="T47" fmla="*/ 46 h 183"/>
                <a:gd name="T48" fmla="*/ 98 w 160"/>
                <a:gd name="T49" fmla="*/ 14 h 183"/>
                <a:gd name="T50" fmla="*/ 18 w 160"/>
                <a:gd name="T51" fmla="*/ 14 h 183"/>
                <a:gd name="T52" fmla="*/ 15 w 160"/>
                <a:gd name="T53" fmla="*/ 15 h 183"/>
                <a:gd name="T54" fmla="*/ 14 w 160"/>
                <a:gd name="T55" fmla="*/ 19 h 183"/>
                <a:gd name="T56" fmla="*/ 14 w 160"/>
                <a:gd name="T57" fmla="*/ 164 h 183"/>
                <a:gd name="T58" fmla="*/ 15 w 160"/>
                <a:gd name="T59" fmla="*/ 168 h 183"/>
                <a:gd name="T60" fmla="*/ 15 w 160"/>
                <a:gd name="T61" fmla="*/ 168 h 183"/>
                <a:gd name="T62" fmla="*/ 18 w 160"/>
                <a:gd name="T63" fmla="*/ 169 h 183"/>
                <a:gd name="T64" fmla="*/ 141 w 160"/>
                <a:gd name="T65" fmla="*/ 169 h 183"/>
                <a:gd name="T66" fmla="*/ 144 w 160"/>
                <a:gd name="T67" fmla="*/ 168 h 183"/>
                <a:gd name="T68" fmla="*/ 145 w 160"/>
                <a:gd name="T69" fmla="*/ 168 h 183"/>
                <a:gd name="T70" fmla="*/ 146 w 160"/>
                <a:gd name="T71" fmla="*/ 164 h 183"/>
                <a:gd name="T72" fmla="*/ 146 w 160"/>
                <a:gd name="T73" fmla="*/ 62 h 183"/>
                <a:gd name="T74" fmla="*/ 139 w 160"/>
                <a:gd name="T75" fmla="*/ 54 h 183"/>
                <a:gd name="T76" fmla="*/ 139 w 160"/>
                <a:gd name="T77" fmla="*/ 54 h 183"/>
                <a:gd name="T78" fmla="*/ 106 w 160"/>
                <a:gd name="T79" fmla="*/ 21 h 183"/>
                <a:gd name="T80" fmla="*/ 106 w 160"/>
                <a:gd name="T81" fmla="*/ 46 h 183"/>
                <a:gd name="T82" fmla="*/ 108 w 160"/>
                <a:gd name="T83" fmla="*/ 51 h 183"/>
                <a:gd name="T84" fmla="*/ 108 w 160"/>
                <a:gd name="T85" fmla="*/ 51 h 183"/>
                <a:gd name="T86" fmla="*/ 114 w 160"/>
                <a:gd name="T87" fmla="*/ 54 h 183"/>
                <a:gd name="T88" fmla="*/ 139 w 160"/>
                <a:gd name="T89" fmla="*/ 5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83">
                  <a:moveTo>
                    <a:pt x="18" y="0"/>
                  </a:moveTo>
                  <a:cubicBezTo>
                    <a:pt x="102" y="0"/>
                    <a:pt x="102" y="0"/>
                    <a:pt x="102" y="0"/>
                  </a:cubicBezTo>
                  <a:cubicBezTo>
                    <a:pt x="104" y="0"/>
                    <a:pt x="106" y="1"/>
                    <a:pt x="107" y="2"/>
                  </a:cubicBezTo>
                  <a:cubicBezTo>
                    <a:pt x="158" y="53"/>
                    <a:pt x="158" y="53"/>
                    <a:pt x="158" y="53"/>
                  </a:cubicBezTo>
                  <a:cubicBezTo>
                    <a:pt x="159" y="54"/>
                    <a:pt x="160" y="56"/>
                    <a:pt x="160" y="58"/>
                  </a:cubicBezTo>
                  <a:cubicBezTo>
                    <a:pt x="160" y="58"/>
                    <a:pt x="160" y="58"/>
                    <a:pt x="160" y="58"/>
                  </a:cubicBezTo>
                  <a:cubicBezTo>
                    <a:pt x="160" y="164"/>
                    <a:pt x="160" y="164"/>
                    <a:pt x="160" y="164"/>
                  </a:cubicBezTo>
                  <a:cubicBezTo>
                    <a:pt x="160" y="169"/>
                    <a:pt x="158" y="174"/>
                    <a:pt x="154" y="178"/>
                  </a:cubicBezTo>
                  <a:cubicBezTo>
                    <a:pt x="154" y="178"/>
                    <a:pt x="154" y="178"/>
                    <a:pt x="154" y="178"/>
                  </a:cubicBezTo>
                  <a:cubicBezTo>
                    <a:pt x="154" y="178"/>
                    <a:pt x="154" y="178"/>
                    <a:pt x="154" y="178"/>
                  </a:cubicBezTo>
                  <a:cubicBezTo>
                    <a:pt x="151" y="181"/>
                    <a:pt x="146" y="183"/>
                    <a:pt x="141" y="183"/>
                  </a:cubicBezTo>
                  <a:cubicBezTo>
                    <a:pt x="18" y="183"/>
                    <a:pt x="18" y="183"/>
                    <a:pt x="18" y="183"/>
                  </a:cubicBezTo>
                  <a:cubicBezTo>
                    <a:pt x="13" y="183"/>
                    <a:pt x="9" y="181"/>
                    <a:pt x="5" y="178"/>
                  </a:cubicBezTo>
                  <a:cubicBezTo>
                    <a:pt x="5" y="178"/>
                    <a:pt x="5" y="178"/>
                    <a:pt x="5" y="178"/>
                  </a:cubicBezTo>
                  <a:cubicBezTo>
                    <a:pt x="2" y="174"/>
                    <a:pt x="0" y="169"/>
                    <a:pt x="0" y="164"/>
                  </a:cubicBezTo>
                  <a:cubicBezTo>
                    <a:pt x="0" y="19"/>
                    <a:pt x="0" y="19"/>
                    <a:pt x="0" y="19"/>
                  </a:cubicBezTo>
                  <a:cubicBezTo>
                    <a:pt x="0" y="13"/>
                    <a:pt x="2" y="9"/>
                    <a:pt x="5" y="5"/>
                  </a:cubicBezTo>
                  <a:cubicBezTo>
                    <a:pt x="8" y="2"/>
                    <a:pt x="13" y="0"/>
                    <a:pt x="18" y="0"/>
                  </a:cubicBezTo>
                  <a:close/>
                  <a:moveTo>
                    <a:pt x="146" y="62"/>
                  </a:moveTo>
                  <a:cubicBezTo>
                    <a:pt x="146" y="62"/>
                    <a:pt x="146" y="62"/>
                    <a:pt x="146" y="62"/>
                  </a:cubicBezTo>
                  <a:cubicBezTo>
                    <a:pt x="114" y="62"/>
                    <a:pt x="114" y="62"/>
                    <a:pt x="114" y="62"/>
                  </a:cubicBezTo>
                  <a:cubicBezTo>
                    <a:pt x="109" y="62"/>
                    <a:pt x="105" y="60"/>
                    <a:pt x="102" y="57"/>
                  </a:cubicBezTo>
                  <a:cubicBezTo>
                    <a:pt x="102" y="57"/>
                    <a:pt x="102" y="57"/>
                    <a:pt x="102" y="57"/>
                  </a:cubicBezTo>
                  <a:cubicBezTo>
                    <a:pt x="99" y="54"/>
                    <a:pt x="98" y="50"/>
                    <a:pt x="98" y="46"/>
                  </a:cubicBezTo>
                  <a:cubicBezTo>
                    <a:pt x="98" y="14"/>
                    <a:pt x="98" y="14"/>
                    <a:pt x="98" y="14"/>
                  </a:cubicBezTo>
                  <a:cubicBezTo>
                    <a:pt x="18" y="14"/>
                    <a:pt x="18" y="14"/>
                    <a:pt x="18" y="14"/>
                  </a:cubicBezTo>
                  <a:cubicBezTo>
                    <a:pt x="17" y="14"/>
                    <a:pt x="16" y="14"/>
                    <a:pt x="15" y="15"/>
                  </a:cubicBezTo>
                  <a:cubicBezTo>
                    <a:pt x="14" y="16"/>
                    <a:pt x="14" y="17"/>
                    <a:pt x="14" y="19"/>
                  </a:cubicBezTo>
                  <a:cubicBezTo>
                    <a:pt x="14" y="164"/>
                    <a:pt x="14" y="164"/>
                    <a:pt x="14" y="164"/>
                  </a:cubicBezTo>
                  <a:cubicBezTo>
                    <a:pt x="14" y="166"/>
                    <a:pt x="14" y="167"/>
                    <a:pt x="15" y="168"/>
                  </a:cubicBezTo>
                  <a:cubicBezTo>
                    <a:pt x="15" y="168"/>
                    <a:pt x="15" y="168"/>
                    <a:pt x="15" y="168"/>
                  </a:cubicBezTo>
                  <a:cubicBezTo>
                    <a:pt x="16" y="168"/>
                    <a:pt x="17" y="169"/>
                    <a:pt x="18" y="169"/>
                  </a:cubicBezTo>
                  <a:cubicBezTo>
                    <a:pt x="141" y="169"/>
                    <a:pt x="141" y="169"/>
                    <a:pt x="141" y="169"/>
                  </a:cubicBezTo>
                  <a:cubicBezTo>
                    <a:pt x="142" y="169"/>
                    <a:pt x="144" y="168"/>
                    <a:pt x="144" y="168"/>
                  </a:cubicBezTo>
                  <a:cubicBezTo>
                    <a:pt x="145" y="168"/>
                    <a:pt x="145" y="168"/>
                    <a:pt x="145" y="168"/>
                  </a:cubicBezTo>
                  <a:cubicBezTo>
                    <a:pt x="145" y="167"/>
                    <a:pt x="146" y="166"/>
                    <a:pt x="146" y="164"/>
                  </a:cubicBezTo>
                  <a:cubicBezTo>
                    <a:pt x="146" y="62"/>
                    <a:pt x="146" y="62"/>
                    <a:pt x="146" y="62"/>
                  </a:cubicBezTo>
                  <a:close/>
                  <a:moveTo>
                    <a:pt x="139" y="54"/>
                  </a:moveTo>
                  <a:cubicBezTo>
                    <a:pt x="139" y="54"/>
                    <a:pt x="139" y="54"/>
                    <a:pt x="139" y="54"/>
                  </a:cubicBezTo>
                  <a:cubicBezTo>
                    <a:pt x="106" y="21"/>
                    <a:pt x="106" y="21"/>
                    <a:pt x="106" y="21"/>
                  </a:cubicBezTo>
                  <a:cubicBezTo>
                    <a:pt x="106" y="46"/>
                    <a:pt x="106" y="46"/>
                    <a:pt x="106" y="46"/>
                  </a:cubicBezTo>
                  <a:cubicBezTo>
                    <a:pt x="106" y="48"/>
                    <a:pt x="107" y="50"/>
                    <a:pt x="108" y="51"/>
                  </a:cubicBezTo>
                  <a:cubicBezTo>
                    <a:pt x="108" y="51"/>
                    <a:pt x="108" y="51"/>
                    <a:pt x="108" y="51"/>
                  </a:cubicBezTo>
                  <a:cubicBezTo>
                    <a:pt x="110" y="53"/>
                    <a:pt x="112" y="54"/>
                    <a:pt x="114" y="54"/>
                  </a:cubicBezTo>
                  <a:cubicBezTo>
                    <a:pt x="139" y="54"/>
                    <a:pt x="139" y="54"/>
                    <a:pt x="139" y="54"/>
                  </a:cubicBezTo>
                  <a:close/>
                </a:path>
              </a:pathLst>
            </a:custGeom>
            <a:solidFill>
              <a:schemeClr val="accent6"/>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mj-lt"/>
                <a:cs typeface="+mj-lt"/>
              </a:endParaRPr>
            </a:p>
          </p:txBody>
        </p:sp>
        <p:sp>
          <p:nvSpPr>
            <p:cNvPr id="12" name="矩形 11"/>
            <p:cNvSpPr/>
            <p:nvPr/>
          </p:nvSpPr>
          <p:spPr>
            <a:xfrm>
              <a:off x="7147383" y="4429494"/>
              <a:ext cx="540603" cy="540603"/>
            </a:xfrm>
            <a:prstGeom prst="rect">
              <a:avLst/>
            </a:prstGeom>
            <a:noFill/>
            <a:ln>
              <a:solidFill>
                <a:srgbClr val="01434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mj-lt"/>
                <a:cs typeface="+mj-lt"/>
              </a:endParaRPr>
            </a:p>
          </p:txBody>
        </p:sp>
        <p:sp>
          <p:nvSpPr>
            <p:cNvPr id="19" name="文本框 23"/>
            <p:cNvSpPr txBox="1"/>
            <p:nvPr/>
          </p:nvSpPr>
          <p:spPr>
            <a:xfrm>
              <a:off x="7884350" y="4392551"/>
              <a:ext cx="2339102" cy="461665"/>
            </a:xfrm>
            <a:prstGeom prst="rect">
              <a:avLst/>
            </a:prstGeom>
            <a:noFill/>
          </p:spPr>
          <p:txBody>
            <a:bodyPr wrap="none" rtlCol="0">
              <a:spAutoFit/>
            </a:bodyPr>
            <a:lstStyle/>
            <a:p>
              <a:r>
                <a:rPr lang="zh-CN" altLang="en-US" sz="2400" dirty="0">
                  <a:solidFill>
                    <a:schemeClr val="tx1">
                      <a:lumMod val="85000"/>
                      <a:lumOff val="15000"/>
                    </a:schemeClr>
                  </a:solidFill>
                  <a:latin typeface="+mj-lt"/>
                  <a:ea typeface="思源黑体 CN Bold" panose="020B0800000000000000" pitchFamily="34" charset="-122"/>
                </a:rPr>
                <a:t>研究方法及过程</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20" name="矩形 24"/>
            <p:cNvSpPr/>
            <p:nvPr/>
          </p:nvSpPr>
          <p:spPr>
            <a:xfrm>
              <a:off x="7884350" y="4744346"/>
              <a:ext cx="2273166" cy="253916"/>
            </a:xfrm>
            <a:prstGeom prst="rect">
              <a:avLst/>
            </a:prstGeom>
          </p:spPr>
          <p:txBody>
            <a:bodyPr wrap="square">
              <a:spAutoFit/>
            </a:bodyPr>
            <a:lstStyle/>
            <a:p>
              <a:r>
                <a:rPr lang="en-US" altLang="zh-CN" sz="1000" dirty="0">
                  <a:solidFill>
                    <a:schemeClr val="tx1">
                      <a:lumMod val="65000"/>
                      <a:lumOff val="35000"/>
                    </a:schemeClr>
                  </a:solidFill>
                  <a:latin typeface="+mj-lt"/>
                  <a:ea typeface="思源黑体 CN Light" panose="020B0300000000000000" pitchFamily="34" charset="-122"/>
                  <a:cs typeface="+mj-lt"/>
                </a:rPr>
                <a:t>Research methods and processes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sp>
          <p:nvSpPr>
            <p:cNvPr id="30" name="Freeform 328"/>
            <p:cNvSpPr>
              <a:spLocks noEditPoints="1"/>
            </p:cNvSpPr>
            <p:nvPr/>
          </p:nvSpPr>
          <p:spPr bwMode="auto">
            <a:xfrm>
              <a:off x="7313439" y="4585450"/>
              <a:ext cx="217527" cy="255596"/>
            </a:xfrm>
            <a:custGeom>
              <a:avLst/>
              <a:gdLst>
                <a:gd name="T0" fmla="*/ 32 w 160"/>
                <a:gd name="T1" fmla="*/ 111 h 188"/>
                <a:gd name="T2" fmla="*/ 46 w 160"/>
                <a:gd name="T3" fmla="*/ 111 h 188"/>
                <a:gd name="T4" fmla="*/ 39 w 160"/>
                <a:gd name="T5" fmla="*/ 134 h 188"/>
                <a:gd name="T6" fmla="*/ 32 w 160"/>
                <a:gd name="T7" fmla="*/ 141 h 188"/>
                <a:gd name="T8" fmla="*/ 46 w 160"/>
                <a:gd name="T9" fmla="*/ 141 h 188"/>
                <a:gd name="T10" fmla="*/ 39 w 160"/>
                <a:gd name="T11" fmla="*/ 74 h 188"/>
                <a:gd name="T12" fmla="*/ 32 w 160"/>
                <a:gd name="T13" fmla="*/ 81 h 188"/>
                <a:gd name="T14" fmla="*/ 46 w 160"/>
                <a:gd name="T15" fmla="*/ 81 h 188"/>
                <a:gd name="T16" fmla="*/ 121 w 160"/>
                <a:gd name="T17" fmla="*/ 77 h 188"/>
                <a:gd name="T18" fmla="*/ 60 w 160"/>
                <a:gd name="T19" fmla="*/ 77 h 188"/>
                <a:gd name="T20" fmla="*/ 60 w 160"/>
                <a:gd name="T21" fmla="*/ 86 h 188"/>
                <a:gd name="T22" fmla="*/ 126 w 160"/>
                <a:gd name="T23" fmla="*/ 81 h 188"/>
                <a:gd name="T24" fmla="*/ 153 w 160"/>
                <a:gd name="T25" fmla="*/ 30 h 188"/>
                <a:gd name="T26" fmla="*/ 134 w 160"/>
                <a:gd name="T27" fmla="*/ 30 h 188"/>
                <a:gd name="T28" fmla="*/ 130 w 160"/>
                <a:gd name="T29" fmla="*/ 22 h 188"/>
                <a:gd name="T30" fmla="*/ 100 w 160"/>
                <a:gd name="T31" fmla="*/ 9 h 188"/>
                <a:gd name="T32" fmla="*/ 80 w 160"/>
                <a:gd name="T33" fmla="*/ 0 h 188"/>
                <a:gd name="T34" fmla="*/ 53 w 160"/>
                <a:gd name="T35" fmla="*/ 22 h 188"/>
                <a:gd name="T36" fmla="*/ 27 w 160"/>
                <a:gd name="T37" fmla="*/ 26 h 188"/>
                <a:gd name="T38" fmla="*/ 7 w 160"/>
                <a:gd name="T39" fmla="*/ 30 h 188"/>
                <a:gd name="T40" fmla="*/ 0 w 160"/>
                <a:gd name="T41" fmla="*/ 181 h 188"/>
                <a:gd name="T42" fmla="*/ 153 w 160"/>
                <a:gd name="T43" fmla="*/ 188 h 188"/>
                <a:gd name="T44" fmla="*/ 160 w 160"/>
                <a:gd name="T45" fmla="*/ 37 h 188"/>
                <a:gd name="T46" fmla="*/ 67 w 160"/>
                <a:gd name="T47" fmla="*/ 15 h 188"/>
                <a:gd name="T48" fmla="*/ 80 w 160"/>
                <a:gd name="T49" fmla="*/ 9 h 188"/>
                <a:gd name="T50" fmla="*/ 94 w 160"/>
                <a:gd name="T51" fmla="*/ 15 h 188"/>
                <a:gd name="T52" fmla="*/ 62 w 160"/>
                <a:gd name="T53" fmla="*/ 22 h 188"/>
                <a:gd name="T54" fmla="*/ 35 w 160"/>
                <a:gd name="T55" fmla="*/ 30 h 188"/>
                <a:gd name="T56" fmla="*/ 126 w 160"/>
                <a:gd name="T57" fmla="*/ 30 h 188"/>
                <a:gd name="T58" fmla="*/ 35 w 160"/>
                <a:gd name="T59" fmla="*/ 43 h 188"/>
                <a:gd name="T60" fmla="*/ 146 w 160"/>
                <a:gd name="T61" fmla="*/ 174 h 188"/>
                <a:gd name="T62" fmla="*/ 14 w 160"/>
                <a:gd name="T63" fmla="*/ 174 h 188"/>
                <a:gd name="T64" fmla="*/ 27 w 160"/>
                <a:gd name="T65" fmla="*/ 44 h 188"/>
                <a:gd name="T66" fmla="*/ 31 w 160"/>
                <a:gd name="T67" fmla="*/ 52 h 188"/>
                <a:gd name="T68" fmla="*/ 134 w 160"/>
                <a:gd name="T69" fmla="*/ 48 h 188"/>
                <a:gd name="T70" fmla="*/ 146 w 160"/>
                <a:gd name="T71" fmla="*/ 44 h 188"/>
                <a:gd name="T72" fmla="*/ 121 w 160"/>
                <a:gd name="T73" fmla="*/ 137 h 188"/>
                <a:gd name="T74" fmla="*/ 60 w 160"/>
                <a:gd name="T75" fmla="*/ 137 h 188"/>
                <a:gd name="T76" fmla="*/ 60 w 160"/>
                <a:gd name="T77" fmla="*/ 145 h 188"/>
                <a:gd name="T78" fmla="*/ 126 w 160"/>
                <a:gd name="T79" fmla="*/ 141 h 188"/>
                <a:gd name="T80" fmla="*/ 121 w 160"/>
                <a:gd name="T81" fmla="*/ 107 h 188"/>
                <a:gd name="T82" fmla="*/ 60 w 160"/>
                <a:gd name="T83" fmla="*/ 107 h 188"/>
                <a:gd name="T84" fmla="*/ 60 w 160"/>
                <a:gd name="T85" fmla="*/ 115 h 188"/>
                <a:gd name="T86" fmla="*/ 126 w 160"/>
                <a:gd name="T87" fmla="*/ 11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88">
                  <a:moveTo>
                    <a:pt x="39" y="104"/>
                  </a:moveTo>
                  <a:cubicBezTo>
                    <a:pt x="35" y="104"/>
                    <a:pt x="32" y="107"/>
                    <a:pt x="32" y="111"/>
                  </a:cubicBezTo>
                  <a:cubicBezTo>
                    <a:pt x="32" y="115"/>
                    <a:pt x="35" y="118"/>
                    <a:pt x="39" y="118"/>
                  </a:cubicBezTo>
                  <a:cubicBezTo>
                    <a:pt x="43" y="118"/>
                    <a:pt x="46" y="115"/>
                    <a:pt x="46" y="111"/>
                  </a:cubicBezTo>
                  <a:cubicBezTo>
                    <a:pt x="46" y="107"/>
                    <a:pt x="43" y="104"/>
                    <a:pt x="39" y="104"/>
                  </a:cubicBezTo>
                  <a:close/>
                  <a:moveTo>
                    <a:pt x="39" y="134"/>
                  </a:moveTo>
                  <a:cubicBezTo>
                    <a:pt x="39" y="134"/>
                    <a:pt x="39" y="134"/>
                    <a:pt x="39" y="134"/>
                  </a:cubicBezTo>
                  <a:cubicBezTo>
                    <a:pt x="35" y="134"/>
                    <a:pt x="32" y="137"/>
                    <a:pt x="32" y="141"/>
                  </a:cubicBezTo>
                  <a:cubicBezTo>
                    <a:pt x="32" y="145"/>
                    <a:pt x="35" y="148"/>
                    <a:pt x="39" y="148"/>
                  </a:cubicBezTo>
                  <a:cubicBezTo>
                    <a:pt x="43" y="148"/>
                    <a:pt x="46" y="145"/>
                    <a:pt x="46" y="141"/>
                  </a:cubicBezTo>
                  <a:cubicBezTo>
                    <a:pt x="46" y="137"/>
                    <a:pt x="43" y="134"/>
                    <a:pt x="39" y="134"/>
                  </a:cubicBezTo>
                  <a:close/>
                  <a:moveTo>
                    <a:pt x="39" y="74"/>
                  </a:moveTo>
                  <a:cubicBezTo>
                    <a:pt x="39" y="74"/>
                    <a:pt x="39" y="74"/>
                    <a:pt x="39" y="74"/>
                  </a:cubicBezTo>
                  <a:cubicBezTo>
                    <a:pt x="35" y="74"/>
                    <a:pt x="32" y="77"/>
                    <a:pt x="32" y="81"/>
                  </a:cubicBezTo>
                  <a:cubicBezTo>
                    <a:pt x="32" y="85"/>
                    <a:pt x="35" y="88"/>
                    <a:pt x="39" y="88"/>
                  </a:cubicBezTo>
                  <a:cubicBezTo>
                    <a:pt x="43" y="88"/>
                    <a:pt x="46" y="85"/>
                    <a:pt x="46" y="81"/>
                  </a:cubicBezTo>
                  <a:cubicBezTo>
                    <a:pt x="46" y="77"/>
                    <a:pt x="43" y="74"/>
                    <a:pt x="39" y="74"/>
                  </a:cubicBezTo>
                  <a:close/>
                  <a:moveTo>
                    <a:pt x="121" y="77"/>
                  </a:moveTo>
                  <a:cubicBezTo>
                    <a:pt x="121" y="77"/>
                    <a:pt x="121" y="77"/>
                    <a:pt x="121" y="77"/>
                  </a:cubicBezTo>
                  <a:cubicBezTo>
                    <a:pt x="60" y="77"/>
                    <a:pt x="60" y="77"/>
                    <a:pt x="60" y="77"/>
                  </a:cubicBezTo>
                  <a:cubicBezTo>
                    <a:pt x="58" y="77"/>
                    <a:pt x="56" y="79"/>
                    <a:pt x="56" y="81"/>
                  </a:cubicBezTo>
                  <a:cubicBezTo>
                    <a:pt x="56" y="84"/>
                    <a:pt x="58" y="86"/>
                    <a:pt x="60" y="86"/>
                  </a:cubicBezTo>
                  <a:cubicBezTo>
                    <a:pt x="121" y="86"/>
                    <a:pt x="121" y="86"/>
                    <a:pt x="121" y="86"/>
                  </a:cubicBezTo>
                  <a:cubicBezTo>
                    <a:pt x="124" y="86"/>
                    <a:pt x="126" y="84"/>
                    <a:pt x="126" y="81"/>
                  </a:cubicBezTo>
                  <a:cubicBezTo>
                    <a:pt x="126" y="79"/>
                    <a:pt x="124" y="77"/>
                    <a:pt x="121" y="77"/>
                  </a:cubicBezTo>
                  <a:close/>
                  <a:moveTo>
                    <a:pt x="153" y="30"/>
                  </a:moveTo>
                  <a:cubicBezTo>
                    <a:pt x="153" y="30"/>
                    <a:pt x="153" y="30"/>
                    <a:pt x="153" y="30"/>
                  </a:cubicBezTo>
                  <a:cubicBezTo>
                    <a:pt x="134" y="30"/>
                    <a:pt x="134" y="30"/>
                    <a:pt x="134" y="30"/>
                  </a:cubicBezTo>
                  <a:cubicBezTo>
                    <a:pt x="134" y="26"/>
                    <a:pt x="134" y="26"/>
                    <a:pt x="134" y="26"/>
                  </a:cubicBezTo>
                  <a:cubicBezTo>
                    <a:pt x="134" y="24"/>
                    <a:pt x="132" y="22"/>
                    <a:pt x="130" y="22"/>
                  </a:cubicBezTo>
                  <a:cubicBezTo>
                    <a:pt x="107" y="22"/>
                    <a:pt x="107" y="22"/>
                    <a:pt x="107" y="22"/>
                  </a:cubicBezTo>
                  <a:cubicBezTo>
                    <a:pt x="106" y="17"/>
                    <a:pt x="103" y="12"/>
                    <a:pt x="100" y="9"/>
                  </a:cubicBezTo>
                  <a:cubicBezTo>
                    <a:pt x="95" y="4"/>
                    <a:pt x="88" y="0"/>
                    <a:pt x="80" y="0"/>
                  </a:cubicBezTo>
                  <a:cubicBezTo>
                    <a:pt x="80" y="0"/>
                    <a:pt x="80" y="0"/>
                    <a:pt x="80" y="0"/>
                  </a:cubicBezTo>
                  <a:cubicBezTo>
                    <a:pt x="73" y="0"/>
                    <a:pt x="66" y="4"/>
                    <a:pt x="61" y="9"/>
                  </a:cubicBezTo>
                  <a:cubicBezTo>
                    <a:pt x="57" y="12"/>
                    <a:pt x="55" y="17"/>
                    <a:pt x="53" y="22"/>
                  </a:cubicBezTo>
                  <a:cubicBezTo>
                    <a:pt x="31" y="22"/>
                    <a:pt x="31" y="22"/>
                    <a:pt x="31" y="22"/>
                  </a:cubicBezTo>
                  <a:cubicBezTo>
                    <a:pt x="28" y="22"/>
                    <a:pt x="27" y="24"/>
                    <a:pt x="27" y="26"/>
                  </a:cubicBezTo>
                  <a:cubicBezTo>
                    <a:pt x="27" y="30"/>
                    <a:pt x="27" y="30"/>
                    <a:pt x="27" y="30"/>
                  </a:cubicBezTo>
                  <a:cubicBezTo>
                    <a:pt x="7" y="30"/>
                    <a:pt x="7" y="30"/>
                    <a:pt x="7" y="30"/>
                  </a:cubicBezTo>
                  <a:cubicBezTo>
                    <a:pt x="3" y="30"/>
                    <a:pt x="0" y="33"/>
                    <a:pt x="0" y="37"/>
                  </a:cubicBezTo>
                  <a:cubicBezTo>
                    <a:pt x="0" y="181"/>
                    <a:pt x="0" y="181"/>
                    <a:pt x="0" y="181"/>
                  </a:cubicBezTo>
                  <a:cubicBezTo>
                    <a:pt x="0" y="185"/>
                    <a:pt x="3" y="188"/>
                    <a:pt x="7" y="188"/>
                  </a:cubicBezTo>
                  <a:cubicBezTo>
                    <a:pt x="153" y="188"/>
                    <a:pt x="153" y="188"/>
                    <a:pt x="153" y="188"/>
                  </a:cubicBezTo>
                  <a:cubicBezTo>
                    <a:pt x="157" y="188"/>
                    <a:pt x="160" y="185"/>
                    <a:pt x="160" y="181"/>
                  </a:cubicBezTo>
                  <a:cubicBezTo>
                    <a:pt x="160" y="37"/>
                    <a:pt x="160" y="37"/>
                    <a:pt x="160" y="37"/>
                  </a:cubicBezTo>
                  <a:cubicBezTo>
                    <a:pt x="160" y="33"/>
                    <a:pt x="157" y="30"/>
                    <a:pt x="153" y="30"/>
                  </a:cubicBezTo>
                  <a:close/>
                  <a:moveTo>
                    <a:pt x="67" y="15"/>
                  </a:moveTo>
                  <a:cubicBezTo>
                    <a:pt x="67" y="15"/>
                    <a:pt x="67" y="15"/>
                    <a:pt x="67" y="15"/>
                  </a:cubicBezTo>
                  <a:cubicBezTo>
                    <a:pt x="70" y="11"/>
                    <a:pt x="75" y="9"/>
                    <a:pt x="80" y="9"/>
                  </a:cubicBezTo>
                  <a:cubicBezTo>
                    <a:pt x="80" y="9"/>
                    <a:pt x="80" y="9"/>
                    <a:pt x="80" y="9"/>
                  </a:cubicBezTo>
                  <a:cubicBezTo>
                    <a:pt x="86" y="9"/>
                    <a:pt x="90" y="11"/>
                    <a:pt x="94" y="15"/>
                  </a:cubicBezTo>
                  <a:cubicBezTo>
                    <a:pt x="96" y="17"/>
                    <a:pt x="97" y="19"/>
                    <a:pt x="98" y="22"/>
                  </a:cubicBezTo>
                  <a:cubicBezTo>
                    <a:pt x="62" y="22"/>
                    <a:pt x="62" y="22"/>
                    <a:pt x="62" y="22"/>
                  </a:cubicBezTo>
                  <a:cubicBezTo>
                    <a:pt x="63" y="19"/>
                    <a:pt x="65" y="17"/>
                    <a:pt x="67" y="15"/>
                  </a:cubicBezTo>
                  <a:close/>
                  <a:moveTo>
                    <a:pt x="35" y="30"/>
                  </a:moveTo>
                  <a:cubicBezTo>
                    <a:pt x="35" y="30"/>
                    <a:pt x="35" y="30"/>
                    <a:pt x="35" y="30"/>
                  </a:cubicBezTo>
                  <a:cubicBezTo>
                    <a:pt x="126" y="30"/>
                    <a:pt x="126" y="30"/>
                    <a:pt x="126" y="30"/>
                  </a:cubicBezTo>
                  <a:cubicBezTo>
                    <a:pt x="126" y="43"/>
                    <a:pt x="126" y="43"/>
                    <a:pt x="126" y="43"/>
                  </a:cubicBezTo>
                  <a:cubicBezTo>
                    <a:pt x="35" y="43"/>
                    <a:pt x="35" y="43"/>
                    <a:pt x="35" y="43"/>
                  </a:cubicBezTo>
                  <a:cubicBezTo>
                    <a:pt x="35" y="30"/>
                    <a:pt x="35" y="30"/>
                    <a:pt x="35" y="30"/>
                  </a:cubicBezTo>
                  <a:close/>
                  <a:moveTo>
                    <a:pt x="146" y="174"/>
                  </a:moveTo>
                  <a:cubicBezTo>
                    <a:pt x="146" y="174"/>
                    <a:pt x="146" y="174"/>
                    <a:pt x="146" y="174"/>
                  </a:cubicBezTo>
                  <a:cubicBezTo>
                    <a:pt x="14" y="174"/>
                    <a:pt x="14" y="174"/>
                    <a:pt x="14" y="174"/>
                  </a:cubicBezTo>
                  <a:cubicBezTo>
                    <a:pt x="14" y="44"/>
                    <a:pt x="14" y="44"/>
                    <a:pt x="14" y="44"/>
                  </a:cubicBezTo>
                  <a:cubicBezTo>
                    <a:pt x="27" y="44"/>
                    <a:pt x="27" y="44"/>
                    <a:pt x="27" y="44"/>
                  </a:cubicBezTo>
                  <a:cubicBezTo>
                    <a:pt x="27" y="48"/>
                    <a:pt x="27" y="48"/>
                    <a:pt x="27" y="48"/>
                  </a:cubicBezTo>
                  <a:cubicBezTo>
                    <a:pt x="27" y="50"/>
                    <a:pt x="28" y="52"/>
                    <a:pt x="31" y="52"/>
                  </a:cubicBezTo>
                  <a:cubicBezTo>
                    <a:pt x="130" y="52"/>
                    <a:pt x="130" y="52"/>
                    <a:pt x="130" y="52"/>
                  </a:cubicBezTo>
                  <a:cubicBezTo>
                    <a:pt x="132" y="52"/>
                    <a:pt x="134" y="50"/>
                    <a:pt x="134" y="48"/>
                  </a:cubicBezTo>
                  <a:cubicBezTo>
                    <a:pt x="134" y="44"/>
                    <a:pt x="134" y="44"/>
                    <a:pt x="134" y="44"/>
                  </a:cubicBezTo>
                  <a:cubicBezTo>
                    <a:pt x="146" y="44"/>
                    <a:pt x="146" y="44"/>
                    <a:pt x="146" y="44"/>
                  </a:cubicBezTo>
                  <a:cubicBezTo>
                    <a:pt x="146" y="174"/>
                    <a:pt x="146" y="174"/>
                    <a:pt x="146" y="174"/>
                  </a:cubicBezTo>
                  <a:close/>
                  <a:moveTo>
                    <a:pt x="121" y="137"/>
                  </a:moveTo>
                  <a:cubicBezTo>
                    <a:pt x="121" y="137"/>
                    <a:pt x="121" y="137"/>
                    <a:pt x="121" y="137"/>
                  </a:cubicBezTo>
                  <a:cubicBezTo>
                    <a:pt x="60" y="137"/>
                    <a:pt x="60" y="137"/>
                    <a:pt x="60" y="137"/>
                  </a:cubicBezTo>
                  <a:cubicBezTo>
                    <a:pt x="58" y="137"/>
                    <a:pt x="56" y="139"/>
                    <a:pt x="56" y="141"/>
                  </a:cubicBezTo>
                  <a:cubicBezTo>
                    <a:pt x="56" y="143"/>
                    <a:pt x="58" y="145"/>
                    <a:pt x="60" y="145"/>
                  </a:cubicBezTo>
                  <a:cubicBezTo>
                    <a:pt x="121" y="145"/>
                    <a:pt x="121" y="145"/>
                    <a:pt x="121" y="145"/>
                  </a:cubicBezTo>
                  <a:cubicBezTo>
                    <a:pt x="124" y="145"/>
                    <a:pt x="126" y="143"/>
                    <a:pt x="126" y="141"/>
                  </a:cubicBezTo>
                  <a:cubicBezTo>
                    <a:pt x="126" y="139"/>
                    <a:pt x="124" y="137"/>
                    <a:pt x="121" y="137"/>
                  </a:cubicBezTo>
                  <a:close/>
                  <a:moveTo>
                    <a:pt x="121" y="107"/>
                  </a:moveTo>
                  <a:cubicBezTo>
                    <a:pt x="121" y="107"/>
                    <a:pt x="121" y="107"/>
                    <a:pt x="121" y="107"/>
                  </a:cubicBezTo>
                  <a:cubicBezTo>
                    <a:pt x="60" y="107"/>
                    <a:pt x="60" y="107"/>
                    <a:pt x="60" y="107"/>
                  </a:cubicBezTo>
                  <a:cubicBezTo>
                    <a:pt x="58" y="107"/>
                    <a:pt x="56" y="109"/>
                    <a:pt x="56" y="111"/>
                  </a:cubicBezTo>
                  <a:cubicBezTo>
                    <a:pt x="56" y="113"/>
                    <a:pt x="58" y="115"/>
                    <a:pt x="60" y="115"/>
                  </a:cubicBezTo>
                  <a:cubicBezTo>
                    <a:pt x="121" y="115"/>
                    <a:pt x="121" y="115"/>
                    <a:pt x="121" y="115"/>
                  </a:cubicBezTo>
                  <a:cubicBezTo>
                    <a:pt x="124" y="115"/>
                    <a:pt x="126" y="113"/>
                    <a:pt x="126" y="111"/>
                  </a:cubicBezTo>
                  <a:cubicBezTo>
                    <a:pt x="126" y="109"/>
                    <a:pt x="124" y="107"/>
                    <a:pt x="121" y="107"/>
                  </a:cubicBezTo>
                  <a:close/>
                </a:path>
              </a:pathLst>
            </a:custGeom>
            <a:solidFill>
              <a:schemeClr val="accent6"/>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mj-lt"/>
                <a:cs typeface="+mj-lt"/>
              </a:endParaRPr>
            </a:p>
          </p:txBody>
        </p:sp>
      </p:grpSp>
      <p:pic>
        <p:nvPicPr>
          <p:cNvPr id="6" name="图片 5" descr="C:\Users\dell\Desktop\微信图片_20210722152044.jpg微信图片_20210722152044"/>
          <p:cNvPicPr>
            <a:picLocks noChangeAspect="1"/>
          </p:cNvPicPr>
          <p:nvPr/>
        </p:nvPicPr>
        <p:blipFill>
          <a:blip r:embed="rId2"/>
          <a:srcRect/>
          <a:stretch>
            <a:fillRect/>
          </a:stretch>
        </p:blipFill>
        <p:spPr>
          <a:xfrm>
            <a:off x="842010" y="2327910"/>
            <a:ext cx="4427855" cy="2668905"/>
          </a:xfrm>
          <a:prstGeom prst="rect">
            <a:avLst/>
          </a:prstGeom>
        </p:spPr>
      </p:pic>
      <p:pic>
        <p:nvPicPr>
          <p:cNvPr id="4" name="图片 3" descr="67642f81c4b9dd15051af51f0b1cd48"/>
          <p:cNvPicPr>
            <a:picLocks noChangeAspect="1"/>
          </p:cNvPicPr>
          <p:nvPr/>
        </p:nvPicPr>
        <p:blipFill>
          <a:blip r:embed="rId3"/>
          <a:stretch>
            <a:fillRect/>
          </a:stretch>
        </p:blipFill>
        <p:spPr>
          <a:xfrm>
            <a:off x="9695180" y="122555"/>
            <a:ext cx="2313305" cy="6724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椭圆 3"/>
          <p:cNvSpPr/>
          <p:nvPr/>
        </p:nvSpPr>
        <p:spPr>
          <a:xfrm>
            <a:off x="3949065" y="1282065"/>
            <a:ext cx="4293870" cy="4293870"/>
          </a:xfrm>
          <a:prstGeom prst="ellipse">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3378835" y="693420"/>
            <a:ext cx="5464810" cy="5464810"/>
          </a:xfrm>
          <a:prstGeom prst="ellipse">
            <a:avLst/>
          </a:prstGeom>
          <a:noFill/>
          <a:ln w="41275">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408930" y="1998345"/>
            <a:ext cx="1405255" cy="2861310"/>
          </a:xfrm>
          <a:prstGeom prst="rect">
            <a:avLst/>
          </a:prstGeom>
          <a:noFill/>
          <a:ln w="34925">
            <a:solidFill>
              <a:schemeClr val="accent4">
                <a:alpha val="65000"/>
              </a:schemeClr>
            </a:solidFill>
          </a:ln>
        </p:spPr>
        <p:txBody>
          <a:bodyPr wrap="square" rtlCol="0">
            <a:spAutoFit/>
          </a:bodyPr>
          <a:p>
            <a:pPr algn="ctr"/>
            <a:r>
              <a:rPr lang="zh-CN" altLang="en-US" sz="6000">
                <a:solidFill>
                  <a:schemeClr val="accent6"/>
                </a:solidFill>
                <a:latin typeface="方正清刻本悦宋简体" panose="02000000000000000000" charset="-122"/>
                <a:ea typeface="方正清刻本悦宋简体" panose="02000000000000000000" charset="-122"/>
              </a:rPr>
              <a:t>第一章</a:t>
            </a:r>
            <a:endParaRPr lang="zh-CN" altLang="en-US" sz="6000">
              <a:solidFill>
                <a:schemeClr val="accent6"/>
              </a:solidFill>
              <a:latin typeface="方正清刻本悦宋简体" panose="02000000000000000000" charset="-122"/>
              <a:ea typeface="方正清刻本悦宋简体" panose="02000000000000000000" charset="-122"/>
            </a:endParaRPr>
          </a:p>
        </p:txBody>
      </p:sp>
      <p:pic>
        <p:nvPicPr>
          <p:cNvPr id="2" name="图片 1" descr="67642f81c4b9dd15051af51f0b1cd48"/>
          <p:cNvPicPr>
            <a:picLocks noChangeAspect="1"/>
          </p:cNvPicPr>
          <p:nvPr/>
        </p:nvPicPr>
        <p:blipFill>
          <a:blip r:embed="rId2"/>
          <a:stretch>
            <a:fillRect/>
          </a:stretch>
        </p:blipFill>
        <p:spPr>
          <a:xfrm>
            <a:off x="9695180" y="122555"/>
            <a:ext cx="2313305" cy="6724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9890" y="379095"/>
            <a:ext cx="11411585" cy="6099810"/>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0" y="4534296"/>
            <a:ext cx="12192000" cy="2323704"/>
          </a:xfrm>
          <a:prstGeom prst="rect">
            <a:avLst/>
          </a:prstGeom>
          <a:blipFill dpi="0" rotWithShape="1">
            <a:blip r:embed="rId3">
              <a:alphaModFix amt="17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cs typeface="+mj-lt"/>
            </a:endParaRPr>
          </a:p>
        </p:txBody>
      </p:sp>
      <p:sp>
        <p:nvSpPr>
          <p:cNvPr id="10" name="Oval 4"/>
          <p:cNvSpPr/>
          <p:nvPr/>
        </p:nvSpPr>
        <p:spPr>
          <a:xfrm>
            <a:off x="1290828" y="1970160"/>
            <a:ext cx="1572768" cy="1572768"/>
          </a:xfrm>
          <a:prstGeom prst="ellipse">
            <a:avLst/>
          </a:prstGeom>
          <a:noFill/>
          <a:ln>
            <a:solidFill>
              <a:srgbClr val="01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5"/>
          <p:cNvSpPr/>
          <p:nvPr>
            <p:custDataLst>
              <p:tags r:id="rId4"/>
            </p:custDataLst>
          </p:nvPr>
        </p:nvSpPr>
        <p:spPr>
          <a:xfrm>
            <a:off x="3970020" y="1970160"/>
            <a:ext cx="1572768" cy="1572768"/>
          </a:xfrm>
          <a:prstGeom prst="ellipse">
            <a:avLst/>
          </a:prstGeom>
          <a:noFill/>
          <a:ln>
            <a:solidFill>
              <a:srgbClr val="01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6"/>
          <p:cNvSpPr/>
          <p:nvPr>
            <p:custDataLst>
              <p:tags r:id="rId5"/>
            </p:custDataLst>
          </p:nvPr>
        </p:nvSpPr>
        <p:spPr>
          <a:xfrm>
            <a:off x="6649212" y="1970160"/>
            <a:ext cx="1572768" cy="1572768"/>
          </a:xfrm>
          <a:prstGeom prst="ellipse">
            <a:avLst/>
          </a:prstGeom>
          <a:noFill/>
          <a:ln>
            <a:solidFill>
              <a:srgbClr val="01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7"/>
          <p:cNvSpPr/>
          <p:nvPr>
            <p:custDataLst>
              <p:tags r:id="rId6"/>
            </p:custDataLst>
          </p:nvPr>
        </p:nvSpPr>
        <p:spPr>
          <a:xfrm>
            <a:off x="9328404" y="1970160"/>
            <a:ext cx="1572768" cy="1572768"/>
          </a:xfrm>
          <a:prstGeom prst="ellipse">
            <a:avLst/>
          </a:prstGeom>
          <a:noFill/>
          <a:ln>
            <a:solidFill>
              <a:srgbClr val="01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57"/>
          <p:cNvSpPr/>
          <p:nvPr/>
        </p:nvSpPr>
        <p:spPr bwMode="auto">
          <a:xfrm>
            <a:off x="9755505" y="2397125"/>
            <a:ext cx="718185" cy="718185"/>
          </a:xfrm>
          <a:custGeom>
            <a:avLst/>
            <a:gdLst>
              <a:gd name="T0" fmla="*/ 288 w 577"/>
              <a:gd name="T1" fmla="*/ 0 h 577"/>
              <a:gd name="T2" fmla="*/ 341 w 577"/>
              <a:gd name="T3" fmla="*/ 5 h 577"/>
              <a:gd name="T4" fmla="*/ 389 w 577"/>
              <a:gd name="T5" fmla="*/ 19 h 577"/>
              <a:gd name="T6" fmla="*/ 433 w 577"/>
              <a:gd name="T7" fmla="*/ 40 h 577"/>
              <a:gd name="T8" fmla="*/ 474 w 577"/>
              <a:gd name="T9" fmla="*/ 69 h 577"/>
              <a:gd name="T10" fmla="*/ 509 w 577"/>
              <a:gd name="T11" fmla="*/ 103 h 577"/>
              <a:gd name="T12" fmla="*/ 538 w 577"/>
              <a:gd name="T13" fmla="*/ 144 h 577"/>
              <a:gd name="T14" fmla="*/ 558 w 577"/>
              <a:gd name="T15" fmla="*/ 188 h 577"/>
              <a:gd name="T16" fmla="*/ 572 w 577"/>
              <a:gd name="T17" fmla="*/ 238 h 577"/>
              <a:gd name="T18" fmla="*/ 577 w 577"/>
              <a:gd name="T19" fmla="*/ 289 h 577"/>
              <a:gd name="T20" fmla="*/ 572 w 577"/>
              <a:gd name="T21" fmla="*/ 341 h 577"/>
              <a:gd name="T22" fmla="*/ 558 w 577"/>
              <a:gd name="T23" fmla="*/ 390 h 577"/>
              <a:gd name="T24" fmla="*/ 538 w 577"/>
              <a:gd name="T25" fmla="*/ 435 h 577"/>
              <a:gd name="T26" fmla="*/ 509 w 577"/>
              <a:gd name="T27" fmla="*/ 474 h 577"/>
              <a:gd name="T28" fmla="*/ 474 w 577"/>
              <a:gd name="T29" fmla="*/ 510 h 577"/>
              <a:gd name="T30" fmla="*/ 433 w 577"/>
              <a:gd name="T31" fmla="*/ 538 h 577"/>
              <a:gd name="T32" fmla="*/ 389 w 577"/>
              <a:gd name="T33" fmla="*/ 560 h 577"/>
              <a:gd name="T34" fmla="*/ 341 w 577"/>
              <a:gd name="T35" fmla="*/ 574 h 577"/>
              <a:gd name="T36" fmla="*/ 288 w 577"/>
              <a:gd name="T37" fmla="*/ 577 h 577"/>
              <a:gd name="T38" fmla="*/ 236 w 577"/>
              <a:gd name="T39" fmla="*/ 574 h 577"/>
              <a:gd name="T40" fmla="*/ 189 w 577"/>
              <a:gd name="T41" fmla="*/ 560 h 577"/>
              <a:gd name="T42" fmla="*/ 142 w 577"/>
              <a:gd name="T43" fmla="*/ 538 h 577"/>
              <a:gd name="T44" fmla="*/ 103 w 577"/>
              <a:gd name="T45" fmla="*/ 510 h 577"/>
              <a:gd name="T46" fmla="*/ 69 w 577"/>
              <a:gd name="T47" fmla="*/ 474 h 577"/>
              <a:gd name="T48" fmla="*/ 40 w 577"/>
              <a:gd name="T49" fmla="*/ 435 h 577"/>
              <a:gd name="T50" fmla="*/ 19 w 577"/>
              <a:gd name="T51" fmla="*/ 390 h 577"/>
              <a:gd name="T52" fmla="*/ 5 w 577"/>
              <a:gd name="T53" fmla="*/ 341 h 577"/>
              <a:gd name="T54" fmla="*/ 0 w 577"/>
              <a:gd name="T55" fmla="*/ 289 h 577"/>
              <a:gd name="T56" fmla="*/ 5 w 577"/>
              <a:gd name="T57" fmla="*/ 238 h 577"/>
              <a:gd name="T58" fmla="*/ 19 w 577"/>
              <a:gd name="T59" fmla="*/ 188 h 577"/>
              <a:gd name="T60" fmla="*/ 40 w 577"/>
              <a:gd name="T61" fmla="*/ 144 h 577"/>
              <a:gd name="T62" fmla="*/ 69 w 577"/>
              <a:gd name="T63" fmla="*/ 103 h 577"/>
              <a:gd name="T64" fmla="*/ 103 w 577"/>
              <a:gd name="T65" fmla="*/ 69 h 577"/>
              <a:gd name="T66" fmla="*/ 142 w 577"/>
              <a:gd name="T67" fmla="*/ 40 h 577"/>
              <a:gd name="T68" fmla="*/ 189 w 577"/>
              <a:gd name="T69" fmla="*/ 19 h 577"/>
              <a:gd name="T70" fmla="*/ 236 w 577"/>
              <a:gd name="T71" fmla="*/ 5 h 577"/>
              <a:gd name="T72" fmla="*/ 288 w 577"/>
              <a:gd name="T73"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7" h="577">
                <a:moveTo>
                  <a:pt x="288" y="0"/>
                </a:moveTo>
                <a:lnTo>
                  <a:pt x="341" y="5"/>
                </a:lnTo>
                <a:lnTo>
                  <a:pt x="389" y="19"/>
                </a:lnTo>
                <a:lnTo>
                  <a:pt x="433" y="40"/>
                </a:lnTo>
                <a:lnTo>
                  <a:pt x="474" y="69"/>
                </a:lnTo>
                <a:lnTo>
                  <a:pt x="509" y="103"/>
                </a:lnTo>
                <a:lnTo>
                  <a:pt x="538" y="144"/>
                </a:lnTo>
                <a:lnTo>
                  <a:pt x="558" y="188"/>
                </a:lnTo>
                <a:lnTo>
                  <a:pt x="572" y="238"/>
                </a:lnTo>
                <a:lnTo>
                  <a:pt x="577" y="289"/>
                </a:lnTo>
                <a:lnTo>
                  <a:pt x="572" y="341"/>
                </a:lnTo>
                <a:lnTo>
                  <a:pt x="558" y="390"/>
                </a:lnTo>
                <a:lnTo>
                  <a:pt x="538" y="435"/>
                </a:lnTo>
                <a:lnTo>
                  <a:pt x="509" y="474"/>
                </a:lnTo>
                <a:lnTo>
                  <a:pt x="474" y="510"/>
                </a:lnTo>
                <a:lnTo>
                  <a:pt x="433" y="538"/>
                </a:lnTo>
                <a:lnTo>
                  <a:pt x="389" y="560"/>
                </a:lnTo>
                <a:lnTo>
                  <a:pt x="341" y="574"/>
                </a:lnTo>
                <a:lnTo>
                  <a:pt x="288" y="577"/>
                </a:lnTo>
                <a:lnTo>
                  <a:pt x="236" y="574"/>
                </a:lnTo>
                <a:lnTo>
                  <a:pt x="189" y="560"/>
                </a:lnTo>
                <a:lnTo>
                  <a:pt x="142" y="538"/>
                </a:lnTo>
                <a:lnTo>
                  <a:pt x="103" y="510"/>
                </a:lnTo>
                <a:lnTo>
                  <a:pt x="69" y="474"/>
                </a:lnTo>
                <a:lnTo>
                  <a:pt x="40" y="435"/>
                </a:lnTo>
                <a:lnTo>
                  <a:pt x="19" y="390"/>
                </a:lnTo>
                <a:lnTo>
                  <a:pt x="5" y="341"/>
                </a:lnTo>
                <a:lnTo>
                  <a:pt x="0" y="289"/>
                </a:lnTo>
                <a:lnTo>
                  <a:pt x="5" y="238"/>
                </a:lnTo>
                <a:lnTo>
                  <a:pt x="19" y="188"/>
                </a:lnTo>
                <a:lnTo>
                  <a:pt x="40" y="144"/>
                </a:lnTo>
                <a:lnTo>
                  <a:pt x="69" y="103"/>
                </a:lnTo>
                <a:lnTo>
                  <a:pt x="103" y="69"/>
                </a:lnTo>
                <a:lnTo>
                  <a:pt x="142" y="40"/>
                </a:lnTo>
                <a:lnTo>
                  <a:pt x="189" y="19"/>
                </a:lnTo>
                <a:lnTo>
                  <a:pt x="236" y="5"/>
                </a:lnTo>
                <a:lnTo>
                  <a:pt x="288" y="0"/>
                </a:lnTo>
                <a:close/>
              </a:path>
            </a:pathLst>
          </a:custGeom>
          <a:solidFill>
            <a:srgbClr val="014347">
              <a:alpha val="65000"/>
            </a:srgbClr>
          </a:solidFill>
          <a:ln w="0">
            <a:noFill/>
            <a:prstDash val="solid"/>
            <a:round/>
          </a:ln>
        </p:spPr>
        <p:txBody>
          <a:bodyPr vert="horz" wrap="square" lIns="91440" tIns="45720" rIns="91440" bIns="45720" numCol="1" anchor="t" anchorCtr="0" compatLnSpc="1"/>
          <a:lstStyle/>
          <a:p>
            <a:endParaRPr lang="en-US" dirty="0"/>
          </a:p>
        </p:txBody>
      </p:sp>
      <p:sp>
        <p:nvSpPr>
          <p:cNvPr id="25" name="Freeform 53"/>
          <p:cNvSpPr/>
          <p:nvPr/>
        </p:nvSpPr>
        <p:spPr bwMode="auto">
          <a:xfrm>
            <a:off x="7077710" y="2397125"/>
            <a:ext cx="715645" cy="718185"/>
          </a:xfrm>
          <a:custGeom>
            <a:avLst/>
            <a:gdLst>
              <a:gd name="T0" fmla="*/ 287 w 575"/>
              <a:gd name="T1" fmla="*/ 0 h 577"/>
              <a:gd name="T2" fmla="*/ 338 w 575"/>
              <a:gd name="T3" fmla="*/ 5 h 577"/>
              <a:gd name="T4" fmla="*/ 388 w 575"/>
              <a:gd name="T5" fmla="*/ 19 h 577"/>
              <a:gd name="T6" fmla="*/ 433 w 575"/>
              <a:gd name="T7" fmla="*/ 40 h 577"/>
              <a:gd name="T8" fmla="*/ 474 w 575"/>
              <a:gd name="T9" fmla="*/ 69 h 577"/>
              <a:gd name="T10" fmla="*/ 508 w 575"/>
              <a:gd name="T11" fmla="*/ 103 h 577"/>
              <a:gd name="T12" fmla="*/ 535 w 575"/>
              <a:gd name="T13" fmla="*/ 144 h 577"/>
              <a:gd name="T14" fmla="*/ 558 w 575"/>
              <a:gd name="T15" fmla="*/ 188 h 577"/>
              <a:gd name="T16" fmla="*/ 571 w 575"/>
              <a:gd name="T17" fmla="*/ 238 h 577"/>
              <a:gd name="T18" fmla="*/ 575 w 575"/>
              <a:gd name="T19" fmla="*/ 289 h 577"/>
              <a:gd name="T20" fmla="*/ 571 w 575"/>
              <a:gd name="T21" fmla="*/ 341 h 577"/>
              <a:gd name="T22" fmla="*/ 558 w 575"/>
              <a:gd name="T23" fmla="*/ 390 h 577"/>
              <a:gd name="T24" fmla="*/ 535 w 575"/>
              <a:gd name="T25" fmla="*/ 435 h 577"/>
              <a:gd name="T26" fmla="*/ 508 w 575"/>
              <a:gd name="T27" fmla="*/ 474 h 577"/>
              <a:gd name="T28" fmla="*/ 474 w 575"/>
              <a:gd name="T29" fmla="*/ 510 h 577"/>
              <a:gd name="T30" fmla="*/ 433 w 575"/>
              <a:gd name="T31" fmla="*/ 538 h 577"/>
              <a:gd name="T32" fmla="*/ 388 w 575"/>
              <a:gd name="T33" fmla="*/ 560 h 577"/>
              <a:gd name="T34" fmla="*/ 338 w 575"/>
              <a:gd name="T35" fmla="*/ 574 h 577"/>
              <a:gd name="T36" fmla="*/ 287 w 575"/>
              <a:gd name="T37" fmla="*/ 577 h 577"/>
              <a:gd name="T38" fmla="*/ 236 w 575"/>
              <a:gd name="T39" fmla="*/ 574 h 577"/>
              <a:gd name="T40" fmla="*/ 186 w 575"/>
              <a:gd name="T41" fmla="*/ 560 h 577"/>
              <a:gd name="T42" fmla="*/ 142 w 575"/>
              <a:gd name="T43" fmla="*/ 538 h 577"/>
              <a:gd name="T44" fmla="*/ 102 w 575"/>
              <a:gd name="T45" fmla="*/ 510 h 577"/>
              <a:gd name="T46" fmla="*/ 66 w 575"/>
              <a:gd name="T47" fmla="*/ 474 h 577"/>
              <a:gd name="T48" fmla="*/ 39 w 575"/>
              <a:gd name="T49" fmla="*/ 435 h 577"/>
              <a:gd name="T50" fmla="*/ 17 w 575"/>
              <a:gd name="T51" fmla="*/ 390 h 577"/>
              <a:gd name="T52" fmla="*/ 3 w 575"/>
              <a:gd name="T53" fmla="*/ 341 h 577"/>
              <a:gd name="T54" fmla="*/ 0 w 575"/>
              <a:gd name="T55" fmla="*/ 289 h 577"/>
              <a:gd name="T56" fmla="*/ 3 w 575"/>
              <a:gd name="T57" fmla="*/ 238 h 577"/>
              <a:gd name="T58" fmla="*/ 17 w 575"/>
              <a:gd name="T59" fmla="*/ 188 h 577"/>
              <a:gd name="T60" fmla="*/ 39 w 575"/>
              <a:gd name="T61" fmla="*/ 144 h 577"/>
              <a:gd name="T62" fmla="*/ 66 w 575"/>
              <a:gd name="T63" fmla="*/ 103 h 577"/>
              <a:gd name="T64" fmla="*/ 102 w 575"/>
              <a:gd name="T65" fmla="*/ 69 h 577"/>
              <a:gd name="T66" fmla="*/ 142 w 575"/>
              <a:gd name="T67" fmla="*/ 40 h 577"/>
              <a:gd name="T68" fmla="*/ 186 w 575"/>
              <a:gd name="T69" fmla="*/ 19 h 577"/>
              <a:gd name="T70" fmla="*/ 236 w 575"/>
              <a:gd name="T71" fmla="*/ 5 h 577"/>
              <a:gd name="T72" fmla="*/ 287 w 575"/>
              <a:gd name="T73"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5" h="577">
                <a:moveTo>
                  <a:pt x="287" y="0"/>
                </a:moveTo>
                <a:lnTo>
                  <a:pt x="338" y="5"/>
                </a:lnTo>
                <a:lnTo>
                  <a:pt x="388" y="19"/>
                </a:lnTo>
                <a:lnTo>
                  <a:pt x="433" y="40"/>
                </a:lnTo>
                <a:lnTo>
                  <a:pt x="474" y="69"/>
                </a:lnTo>
                <a:lnTo>
                  <a:pt x="508" y="103"/>
                </a:lnTo>
                <a:lnTo>
                  <a:pt x="535" y="144"/>
                </a:lnTo>
                <a:lnTo>
                  <a:pt x="558" y="188"/>
                </a:lnTo>
                <a:lnTo>
                  <a:pt x="571" y="238"/>
                </a:lnTo>
                <a:lnTo>
                  <a:pt x="575" y="289"/>
                </a:lnTo>
                <a:lnTo>
                  <a:pt x="571" y="341"/>
                </a:lnTo>
                <a:lnTo>
                  <a:pt x="558" y="390"/>
                </a:lnTo>
                <a:lnTo>
                  <a:pt x="535" y="435"/>
                </a:lnTo>
                <a:lnTo>
                  <a:pt x="508" y="474"/>
                </a:lnTo>
                <a:lnTo>
                  <a:pt x="474" y="510"/>
                </a:lnTo>
                <a:lnTo>
                  <a:pt x="433" y="538"/>
                </a:lnTo>
                <a:lnTo>
                  <a:pt x="388" y="560"/>
                </a:lnTo>
                <a:lnTo>
                  <a:pt x="338" y="574"/>
                </a:lnTo>
                <a:lnTo>
                  <a:pt x="287" y="577"/>
                </a:lnTo>
                <a:lnTo>
                  <a:pt x="236" y="574"/>
                </a:lnTo>
                <a:lnTo>
                  <a:pt x="186" y="560"/>
                </a:lnTo>
                <a:lnTo>
                  <a:pt x="142" y="538"/>
                </a:lnTo>
                <a:lnTo>
                  <a:pt x="102" y="510"/>
                </a:lnTo>
                <a:lnTo>
                  <a:pt x="66" y="474"/>
                </a:lnTo>
                <a:lnTo>
                  <a:pt x="39" y="435"/>
                </a:lnTo>
                <a:lnTo>
                  <a:pt x="17" y="390"/>
                </a:lnTo>
                <a:lnTo>
                  <a:pt x="3" y="341"/>
                </a:lnTo>
                <a:lnTo>
                  <a:pt x="0" y="289"/>
                </a:lnTo>
                <a:lnTo>
                  <a:pt x="3" y="238"/>
                </a:lnTo>
                <a:lnTo>
                  <a:pt x="17" y="188"/>
                </a:lnTo>
                <a:lnTo>
                  <a:pt x="39" y="144"/>
                </a:lnTo>
                <a:lnTo>
                  <a:pt x="66" y="103"/>
                </a:lnTo>
                <a:lnTo>
                  <a:pt x="102" y="69"/>
                </a:lnTo>
                <a:lnTo>
                  <a:pt x="142" y="40"/>
                </a:lnTo>
                <a:lnTo>
                  <a:pt x="186" y="19"/>
                </a:lnTo>
                <a:lnTo>
                  <a:pt x="236" y="5"/>
                </a:lnTo>
                <a:lnTo>
                  <a:pt x="287" y="0"/>
                </a:lnTo>
                <a:close/>
              </a:path>
            </a:pathLst>
          </a:custGeom>
          <a:solidFill>
            <a:srgbClr val="014347"/>
          </a:solidFill>
          <a:ln w="0">
            <a:noFill/>
            <a:prstDash val="solid"/>
            <a:round/>
          </a:ln>
        </p:spPr>
        <p:txBody>
          <a:bodyPr vert="horz" wrap="square" lIns="91440" tIns="45720" rIns="91440" bIns="45720" numCol="1" anchor="t" anchorCtr="0" compatLnSpc="1"/>
          <a:lstStyle/>
          <a:p>
            <a:endParaRPr lang="en-US" dirty="0"/>
          </a:p>
        </p:txBody>
      </p:sp>
      <p:grpSp>
        <p:nvGrpSpPr>
          <p:cNvPr id="33" name="Group 24"/>
          <p:cNvGrpSpPr/>
          <p:nvPr/>
        </p:nvGrpSpPr>
        <p:grpSpPr>
          <a:xfrm rot="0">
            <a:off x="4603750" y="2603500"/>
            <a:ext cx="305435" cy="179070"/>
            <a:chOff x="5893009" y="4362450"/>
            <a:chExt cx="405983" cy="237647"/>
          </a:xfrm>
        </p:grpSpPr>
        <p:sp>
          <p:nvSpPr>
            <p:cNvPr id="34" name="Freeform 1233"/>
            <p:cNvSpPr>
              <a:spLocks noEditPoints="1"/>
            </p:cNvSpPr>
            <p:nvPr>
              <p:custDataLst>
                <p:tags r:id="rId7"/>
              </p:custDataLst>
            </p:nvPr>
          </p:nvSpPr>
          <p:spPr bwMode="auto">
            <a:xfrm>
              <a:off x="6081149" y="4362450"/>
              <a:ext cx="9905" cy="39608"/>
            </a:xfrm>
            <a:custGeom>
              <a:avLst/>
              <a:gdLst>
                <a:gd name="T0" fmla="*/ 2 w 3"/>
                <a:gd name="T1" fmla="*/ 13 h 13"/>
                <a:gd name="T2" fmla="*/ 2 w 3"/>
                <a:gd name="T3" fmla="*/ 13 h 13"/>
                <a:gd name="T4" fmla="*/ 2 w 3"/>
                <a:gd name="T5" fmla="*/ 13 h 13"/>
                <a:gd name="T6" fmla="*/ 2 w 3"/>
                <a:gd name="T7" fmla="*/ 13 h 13"/>
                <a:gd name="T8" fmla="*/ 2 w 3"/>
                <a:gd name="T9" fmla="*/ 0 h 13"/>
                <a:gd name="T10" fmla="*/ 2 w 3"/>
                <a:gd name="T11" fmla="*/ 0 h 13"/>
                <a:gd name="T12" fmla="*/ 3 w 3"/>
                <a:gd name="T13" fmla="*/ 0 h 13"/>
                <a:gd name="T14" fmla="*/ 3 w 3"/>
                <a:gd name="T15" fmla="*/ 1 h 13"/>
                <a:gd name="T16" fmla="*/ 3 w 3"/>
                <a:gd name="T17" fmla="*/ 12 h 13"/>
                <a:gd name="T18" fmla="*/ 3 w 3"/>
                <a:gd name="T19" fmla="*/ 13 h 13"/>
                <a:gd name="T20" fmla="*/ 2 w 3"/>
                <a:gd name="T21" fmla="*/ 13 h 13"/>
                <a:gd name="T22" fmla="*/ 0 w 3"/>
                <a:gd name="T23" fmla="*/ 13 h 13"/>
                <a:gd name="T24" fmla="*/ 0 w 3"/>
                <a:gd name="T25" fmla="*/ 12 h 13"/>
                <a:gd name="T26" fmla="*/ 0 w 3"/>
                <a:gd name="T27" fmla="*/ 1 h 13"/>
                <a:gd name="T28" fmla="*/ 0 w 3"/>
                <a:gd name="T29" fmla="*/ 0 h 13"/>
                <a:gd name="T30" fmla="*/ 2 w 3"/>
                <a:gd name="T3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13">
                  <a:moveTo>
                    <a:pt x="2" y="13"/>
                  </a:moveTo>
                  <a:lnTo>
                    <a:pt x="2" y="13"/>
                  </a:lnTo>
                  <a:lnTo>
                    <a:pt x="2" y="13"/>
                  </a:lnTo>
                  <a:lnTo>
                    <a:pt x="2" y="13"/>
                  </a:lnTo>
                  <a:close/>
                  <a:moveTo>
                    <a:pt x="2" y="0"/>
                  </a:moveTo>
                  <a:lnTo>
                    <a:pt x="2" y="0"/>
                  </a:lnTo>
                  <a:lnTo>
                    <a:pt x="3" y="0"/>
                  </a:lnTo>
                  <a:lnTo>
                    <a:pt x="3" y="1"/>
                  </a:lnTo>
                  <a:lnTo>
                    <a:pt x="3" y="12"/>
                  </a:lnTo>
                  <a:lnTo>
                    <a:pt x="3" y="13"/>
                  </a:lnTo>
                  <a:lnTo>
                    <a:pt x="2" y="13"/>
                  </a:lnTo>
                  <a:lnTo>
                    <a:pt x="0" y="13"/>
                  </a:lnTo>
                  <a:lnTo>
                    <a:pt x="0" y="12"/>
                  </a:lnTo>
                  <a:lnTo>
                    <a:pt x="0" y="1"/>
                  </a:lnTo>
                  <a:lnTo>
                    <a:pt x="0" y="0"/>
                  </a:lnTo>
                  <a:lnTo>
                    <a:pt x="2" y="0"/>
                  </a:lnTo>
                  <a:close/>
                </a:path>
              </a:pathLst>
            </a:custGeom>
            <a:solidFill>
              <a:srgbClr val="FFFFFF"/>
            </a:solidFill>
            <a:ln w="0">
              <a:noFill/>
              <a:prstDash val="solid"/>
              <a:round/>
            </a:ln>
          </p:spPr>
          <p:txBody>
            <a:bodyPr vert="horz" wrap="square" lIns="91440" tIns="45720" rIns="91440" bIns="45720" numCol="1" anchor="t" anchorCtr="0" compatLnSpc="1"/>
            <a:lstStyle/>
            <a:p>
              <a:endParaRPr lang="en-US"/>
            </a:p>
          </p:txBody>
        </p:sp>
        <p:sp>
          <p:nvSpPr>
            <p:cNvPr id="35" name="Freeform 1234"/>
            <p:cNvSpPr/>
            <p:nvPr>
              <p:custDataLst>
                <p:tags r:id="rId8"/>
              </p:custDataLst>
            </p:nvPr>
          </p:nvSpPr>
          <p:spPr bwMode="auto">
            <a:xfrm>
              <a:off x="5932616" y="4431767"/>
              <a:ext cx="39608" cy="29709"/>
            </a:xfrm>
            <a:custGeom>
              <a:avLst/>
              <a:gdLst>
                <a:gd name="T0" fmla="*/ 1 w 11"/>
                <a:gd name="T1" fmla="*/ 0 h 10"/>
                <a:gd name="T2" fmla="*/ 2 w 11"/>
                <a:gd name="T3" fmla="*/ 0 h 10"/>
                <a:gd name="T4" fmla="*/ 10 w 11"/>
                <a:gd name="T5" fmla="*/ 7 h 10"/>
                <a:gd name="T6" fmla="*/ 11 w 11"/>
                <a:gd name="T7" fmla="*/ 9 h 10"/>
                <a:gd name="T8" fmla="*/ 10 w 11"/>
                <a:gd name="T9" fmla="*/ 10 h 10"/>
                <a:gd name="T10" fmla="*/ 9 w 11"/>
                <a:gd name="T11" fmla="*/ 10 h 10"/>
                <a:gd name="T12" fmla="*/ 9 w 11"/>
                <a:gd name="T13" fmla="*/ 10 h 10"/>
                <a:gd name="T14" fmla="*/ 0 w 11"/>
                <a:gd name="T15" fmla="*/ 3 h 10"/>
                <a:gd name="T16" fmla="*/ 0 w 11"/>
                <a:gd name="T17" fmla="*/ 2 h 10"/>
                <a:gd name="T18" fmla="*/ 1 w 11"/>
                <a:gd name="T19" fmla="*/ 1 h 10"/>
                <a:gd name="T20" fmla="*/ 1 w 11"/>
                <a:gd name="T21" fmla="*/ 1 h 10"/>
                <a:gd name="T22" fmla="*/ 1 w 1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0">
                  <a:moveTo>
                    <a:pt x="1" y="0"/>
                  </a:moveTo>
                  <a:lnTo>
                    <a:pt x="2" y="0"/>
                  </a:lnTo>
                  <a:lnTo>
                    <a:pt x="10" y="7"/>
                  </a:lnTo>
                  <a:lnTo>
                    <a:pt x="11" y="9"/>
                  </a:lnTo>
                  <a:lnTo>
                    <a:pt x="10" y="10"/>
                  </a:lnTo>
                  <a:lnTo>
                    <a:pt x="9" y="10"/>
                  </a:lnTo>
                  <a:lnTo>
                    <a:pt x="9" y="10"/>
                  </a:lnTo>
                  <a:lnTo>
                    <a:pt x="0" y="3"/>
                  </a:lnTo>
                  <a:lnTo>
                    <a:pt x="0" y="2"/>
                  </a:lnTo>
                  <a:lnTo>
                    <a:pt x="1" y="1"/>
                  </a:lnTo>
                  <a:lnTo>
                    <a:pt x="1" y="1"/>
                  </a:lnTo>
                  <a:lnTo>
                    <a:pt x="1" y="0"/>
                  </a:lnTo>
                  <a:close/>
                </a:path>
              </a:pathLst>
            </a:custGeom>
            <a:solidFill>
              <a:srgbClr val="FFFFFF"/>
            </a:solidFill>
            <a:ln w="0">
              <a:noFill/>
              <a:prstDash val="solid"/>
              <a:round/>
            </a:ln>
          </p:spPr>
          <p:txBody>
            <a:bodyPr vert="horz" wrap="square" lIns="91440" tIns="45720" rIns="91440" bIns="45720" numCol="1" anchor="t" anchorCtr="0" compatLnSpc="1"/>
            <a:lstStyle/>
            <a:p>
              <a:endParaRPr lang="en-US"/>
            </a:p>
          </p:txBody>
        </p:sp>
        <p:sp>
          <p:nvSpPr>
            <p:cNvPr id="36" name="Freeform 1235"/>
            <p:cNvSpPr/>
            <p:nvPr>
              <p:custDataLst>
                <p:tags r:id="rId9"/>
              </p:custDataLst>
            </p:nvPr>
          </p:nvSpPr>
          <p:spPr bwMode="auto">
            <a:xfrm>
              <a:off x="5893009" y="4580293"/>
              <a:ext cx="39608" cy="19804"/>
            </a:xfrm>
            <a:custGeom>
              <a:avLst/>
              <a:gdLst>
                <a:gd name="T0" fmla="*/ 13 w 14"/>
                <a:gd name="T1" fmla="*/ 0 h 5"/>
                <a:gd name="T2" fmla="*/ 13 w 14"/>
                <a:gd name="T3" fmla="*/ 0 h 5"/>
                <a:gd name="T4" fmla="*/ 14 w 14"/>
                <a:gd name="T5" fmla="*/ 1 h 5"/>
                <a:gd name="T6" fmla="*/ 14 w 14"/>
                <a:gd name="T7" fmla="*/ 2 h 5"/>
                <a:gd name="T8" fmla="*/ 13 w 14"/>
                <a:gd name="T9" fmla="*/ 3 h 5"/>
                <a:gd name="T10" fmla="*/ 2 w 14"/>
                <a:gd name="T11" fmla="*/ 5 h 5"/>
                <a:gd name="T12" fmla="*/ 1 w 14"/>
                <a:gd name="T13" fmla="*/ 3 h 5"/>
                <a:gd name="T14" fmla="*/ 0 w 14"/>
                <a:gd name="T15" fmla="*/ 2 h 5"/>
                <a:gd name="T16" fmla="*/ 1 w 14"/>
                <a:gd name="T17" fmla="*/ 1 h 5"/>
                <a:gd name="T18" fmla="*/ 1 w 14"/>
                <a:gd name="T19" fmla="*/ 1 h 5"/>
                <a:gd name="T20" fmla="*/ 13 w 14"/>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
                  <a:moveTo>
                    <a:pt x="13" y="0"/>
                  </a:moveTo>
                  <a:lnTo>
                    <a:pt x="13" y="0"/>
                  </a:lnTo>
                  <a:lnTo>
                    <a:pt x="14" y="1"/>
                  </a:lnTo>
                  <a:lnTo>
                    <a:pt x="14" y="2"/>
                  </a:lnTo>
                  <a:lnTo>
                    <a:pt x="13" y="3"/>
                  </a:lnTo>
                  <a:lnTo>
                    <a:pt x="2" y="5"/>
                  </a:lnTo>
                  <a:lnTo>
                    <a:pt x="1" y="3"/>
                  </a:lnTo>
                  <a:lnTo>
                    <a:pt x="0" y="2"/>
                  </a:lnTo>
                  <a:lnTo>
                    <a:pt x="1" y="1"/>
                  </a:lnTo>
                  <a:lnTo>
                    <a:pt x="1" y="1"/>
                  </a:lnTo>
                  <a:lnTo>
                    <a:pt x="13" y="0"/>
                  </a:lnTo>
                  <a:close/>
                </a:path>
              </a:pathLst>
            </a:custGeom>
            <a:solidFill>
              <a:srgbClr val="FFFFFF"/>
            </a:solidFill>
            <a:ln w="0">
              <a:noFill/>
              <a:prstDash val="solid"/>
              <a:round/>
            </a:ln>
          </p:spPr>
          <p:txBody>
            <a:bodyPr vert="horz" wrap="square" lIns="91440" tIns="45720" rIns="91440" bIns="45720" numCol="1" anchor="t" anchorCtr="0" compatLnSpc="1"/>
            <a:lstStyle/>
            <a:p>
              <a:endParaRPr lang="en-US"/>
            </a:p>
          </p:txBody>
        </p:sp>
        <p:sp>
          <p:nvSpPr>
            <p:cNvPr id="37" name="Freeform 1236"/>
            <p:cNvSpPr/>
            <p:nvPr>
              <p:custDataLst>
                <p:tags r:id="rId10"/>
              </p:custDataLst>
            </p:nvPr>
          </p:nvSpPr>
          <p:spPr bwMode="auto">
            <a:xfrm>
              <a:off x="6249479" y="4570394"/>
              <a:ext cx="49513" cy="9905"/>
            </a:xfrm>
            <a:custGeom>
              <a:avLst/>
              <a:gdLst>
                <a:gd name="T0" fmla="*/ 2 w 15"/>
                <a:gd name="T1" fmla="*/ 0 h 4"/>
                <a:gd name="T2" fmla="*/ 13 w 15"/>
                <a:gd name="T3" fmla="*/ 1 h 4"/>
                <a:gd name="T4" fmla="*/ 13 w 15"/>
                <a:gd name="T5" fmla="*/ 1 h 4"/>
                <a:gd name="T6" fmla="*/ 15 w 15"/>
                <a:gd name="T7" fmla="*/ 3 h 4"/>
                <a:gd name="T8" fmla="*/ 13 w 15"/>
                <a:gd name="T9" fmla="*/ 4 h 4"/>
                <a:gd name="T10" fmla="*/ 12 w 15"/>
                <a:gd name="T11" fmla="*/ 4 h 4"/>
                <a:gd name="T12" fmla="*/ 2 w 15"/>
                <a:gd name="T13" fmla="*/ 3 h 4"/>
                <a:gd name="T14" fmla="*/ 0 w 15"/>
                <a:gd name="T15" fmla="*/ 3 h 4"/>
                <a:gd name="T16" fmla="*/ 0 w 15"/>
                <a:gd name="T17" fmla="*/ 1 h 4"/>
                <a:gd name="T18" fmla="*/ 0 w 15"/>
                <a:gd name="T19" fmla="*/ 0 h 4"/>
                <a:gd name="T20" fmla="*/ 2 w 1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
                  <a:moveTo>
                    <a:pt x="2" y="0"/>
                  </a:moveTo>
                  <a:lnTo>
                    <a:pt x="13" y="1"/>
                  </a:lnTo>
                  <a:lnTo>
                    <a:pt x="13" y="1"/>
                  </a:lnTo>
                  <a:lnTo>
                    <a:pt x="15" y="3"/>
                  </a:lnTo>
                  <a:lnTo>
                    <a:pt x="13" y="4"/>
                  </a:lnTo>
                  <a:lnTo>
                    <a:pt x="12" y="4"/>
                  </a:lnTo>
                  <a:lnTo>
                    <a:pt x="2" y="3"/>
                  </a:lnTo>
                  <a:lnTo>
                    <a:pt x="0" y="3"/>
                  </a:lnTo>
                  <a:lnTo>
                    <a:pt x="0" y="1"/>
                  </a:lnTo>
                  <a:lnTo>
                    <a:pt x="0" y="0"/>
                  </a:lnTo>
                  <a:lnTo>
                    <a:pt x="2" y="0"/>
                  </a:lnTo>
                  <a:close/>
                </a:path>
              </a:pathLst>
            </a:custGeom>
            <a:solidFill>
              <a:srgbClr val="FFFFFF"/>
            </a:solidFill>
            <a:ln w="0">
              <a:noFill/>
              <a:prstDash val="solid"/>
              <a:round/>
            </a:ln>
          </p:spPr>
          <p:txBody>
            <a:bodyPr vert="horz" wrap="square" lIns="91440" tIns="45720" rIns="91440" bIns="45720" numCol="1" anchor="t" anchorCtr="0" compatLnSpc="1"/>
            <a:lstStyle/>
            <a:p>
              <a:endParaRPr lang="en-US"/>
            </a:p>
          </p:txBody>
        </p:sp>
        <p:sp>
          <p:nvSpPr>
            <p:cNvPr id="38" name="Freeform 1237"/>
            <p:cNvSpPr/>
            <p:nvPr>
              <p:custDataLst>
                <p:tags r:id="rId11"/>
              </p:custDataLst>
            </p:nvPr>
          </p:nvSpPr>
          <p:spPr bwMode="auto">
            <a:xfrm>
              <a:off x="6199972" y="4421862"/>
              <a:ext cx="39608" cy="29709"/>
            </a:xfrm>
            <a:custGeom>
              <a:avLst/>
              <a:gdLst>
                <a:gd name="T0" fmla="*/ 11 w 12"/>
                <a:gd name="T1" fmla="*/ 0 h 10"/>
                <a:gd name="T2" fmla="*/ 11 w 12"/>
                <a:gd name="T3" fmla="*/ 1 h 10"/>
                <a:gd name="T4" fmla="*/ 12 w 12"/>
                <a:gd name="T5" fmla="*/ 3 h 10"/>
                <a:gd name="T6" fmla="*/ 12 w 12"/>
                <a:gd name="T7" fmla="*/ 4 h 10"/>
                <a:gd name="T8" fmla="*/ 3 w 12"/>
                <a:gd name="T9" fmla="*/ 10 h 10"/>
                <a:gd name="T10" fmla="*/ 2 w 12"/>
                <a:gd name="T11" fmla="*/ 10 h 10"/>
                <a:gd name="T12" fmla="*/ 2 w 12"/>
                <a:gd name="T13" fmla="*/ 10 h 10"/>
                <a:gd name="T14" fmla="*/ 0 w 12"/>
                <a:gd name="T15" fmla="*/ 9 h 10"/>
                <a:gd name="T16" fmla="*/ 0 w 12"/>
                <a:gd name="T17" fmla="*/ 8 h 10"/>
                <a:gd name="T18" fmla="*/ 9 w 12"/>
                <a:gd name="T19" fmla="*/ 1 h 10"/>
                <a:gd name="T20" fmla="*/ 11 w 12"/>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11" y="0"/>
                  </a:moveTo>
                  <a:lnTo>
                    <a:pt x="11" y="1"/>
                  </a:lnTo>
                  <a:lnTo>
                    <a:pt x="12" y="3"/>
                  </a:lnTo>
                  <a:lnTo>
                    <a:pt x="12" y="4"/>
                  </a:lnTo>
                  <a:lnTo>
                    <a:pt x="3" y="10"/>
                  </a:lnTo>
                  <a:lnTo>
                    <a:pt x="2" y="10"/>
                  </a:lnTo>
                  <a:lnTo>
                    <a:pt x="2" y="10"/>
                  </a:lnTo>
                  <a:lnTo>
                    <a:pt x="0" y="9"/>
                  </a:lnTo>
                  <a:lnTo>
                    <a:pt x="0" y="8"/>
                  </a:lnTo>
                  <a:lnTo>
                    <a:pt x="9" y="1"/>
                  </a:lnTo>
                  <a:lnTo>
                    <a:pt x="11" y="0"/>
                  </a:lnTo>
                  <a:close/>
                </a:path>
              </a:pathLst>
            </a:custGeom>
            <a:solidFill>
              <a:srgbClr val="FFFFFF"/>
            </a:solidFill>
            <a:ln w="0">
              <a:noFill/>
              <a:prstDash val="solid"/>
              <a:round/>
            </a:ln>
          </p:spPr>
          <p:txBody>
            <a:bodyPr vert="horz" wrap="square" lIns="91440" tIns="45720" rIns="91440" bIns="45720" numCol="1" anchor="t" anchorCtr="0" compatLnSpc="1"/>
            <a:lstStyle/>
            <a:p>
              <a:endParaRPr lang="en-US"/>
            </a:p>
          </p:txBody>
        </p:sp>
      </p:grpSp>
      <p:cxnSp>
        <p:nvCxnSpPr>
          <p:cNvPr id="40" name="Straight Connector 36"/>
          <p:cNvCxnSpPr>
            <a:stCxn id="10" idx="6"/>
          </p:cNvCxnSpPr>
          <p:nvPr>
            <p:custDataLst>
              <p:tags r:id="rId12"/>
            </p:custDataLst>
          </p:nvPr>
        </p:nvCxnSpPr>
        <p:spPr>
          <a:xfrm>
            <a:off x="2863596" y="2756544"/>
            <a:ext cx="1077566" cy="0"/>
          </a:xfrm>
          <a:prstGeom prst="line">
            <a:avLst/>
          </a:prstGeom>
          <a:ln>
            <a:solidFill>
              <a:srgbClr val="014347"/>
            </a:solidFill>
          </a:ln>
        </p:spPr>
        <p:style>
          <a:lnRef idx="1">
            <a:schemeClr val="accent1"/>
          </a:lnRef>
          <a:fillRef idx="0">
            <a:schemeClr val="accent1"/>
          </a:fillRef>
          <a:effectRef idx="0">
            <a:schemeClr val="accent1"/>
          </a:effectRef>
          <a:fontRef idx="minor">
            <a:schemeClr val="tx1"/>
          </a:fontRef>
        </p:style>
      </p:cxnSp>
      <p:cxnSp>
        <p:nvCxnSpPr>
          <p:cNvPr id="41" name="Straight Connector 38"/>
          <p:cNvCxnSpPr>
            <a:stCxn id="11" idx="6"/>
          </p:cNvCxnSpPr>
          <p:nvPr>
            <p:custDataLst>
              <p:tags r:id="rId13"/>
            </p:custDataLst>
          </p:nvPr>
        </p:nvCxnSpPr>
        <p:spPr>
          <a:xfrm>
            <a:off x="5542788" y="2756544"/>
            <a:ext cx="1106424" cy="0"/>
          </a:xfrm>
          <a:prstGeom prst="line">
            <a:avLst/>
          </a:prstGeom>
          <a:ln>
            <a:solidFill>
              <a:srgbClr val="014347"/>
            </a:solidFill>
          </a:ln>
        </p:spPr>
        <p:style>
          <a:lnRef idx="1">
            <a:schemeClr val="accent1"/>
          </a:lnRef>
          <a:fillRef idx="0">
            <a:schemeClr val="accent1"/>
          </a:fillRef>
          <a:effectRef idx="0">
            <a:schemeClr val="accent1"/>
          </a:effectRef>
          <a:fontRef idx="minor">
            <a:schemeClr val="tx1"/>
          </a:fontRef>
        </p:style>
      </p:cxnSp>
      <p:cxnSp>
        <p:nvCxnSpPr>
          <p:cNvPr id="42" name="Straight Connector 40"/>
          <p:cNvCxnSpPr>
            <a:stCxn id="12" idx="6"/>
          </p:cNvCxnSpPr>
          <p:nvPr>
            <p:custDataLst>
              <p:tags r:id="rId14"/>
            </p:custDataLst>
          </p:nvPr>
        </p:nvCxnSpPr>
        <p:spPr>
          <a:xfrm>
            <a:off x="8221980" y="2756544"/>
            <a:ext cx="1106424" cy="0"/>
          </a:xfrm>
          <a:prstGeom prst="line">
            <a:avLst/>
          </a:prstGeom>
          <a:ln>
            <a:solidFill>
              <a:srgbClr val="014347"/>
            </a:solidFill>
          </a:ln>
        </p:spPr>
        <p:style>
          <a:lnRef idx="1">
            <a:schemeClr val="accent1"/>
          </a:lnRef>
          <a:fillRef idx="0">
            <a:schemeClr val="accent1"/>
          </a:fillRef>
          <a:effectRef idx="0">
            <a:schemeClr val="accent1"/>
          </a:effectRef>
          <a:fontRef idx="minor">
            <a:schemeClr val="tx1"/>
          </a:fontRef>
        </p:style>
      </p:cxnSp>
      <p:sp>
        <p:nvSpPr>
          <p:cNvPr id="3" name="Freeform 53"/>
          <p:cNvSpPr/>
          <p:nvPr/>
        </p:nvSpPr>
        <p:spPr bwMode="auto">
          <a:xfrm>
            <a:off x="4391025" y="2404745"/>
            <a:ext cx="715645" cy="718185"/>
          </a:xfrm>
          <a:custGeom>
            <a:avLst/>
            <a:gdLst>
              <a:gd name="T0" fmla="*/ 287 w 575"/>
              <a:gd name="T1" fmla="*/ 0 h 577"/>
              <a:gd name="T2" fmla="*/ 338 w 575"/>
              <a:gd name="T3" fmla="*/ 5 h 577"/>
              <a:gd name="T4" fmla="*/ 388 w 575"/>
              <a:gd name="T5" fmla="*/ 19 h 577"/>
              <a:gd name="T6" fmla="*/ 433 w 575"/>
              <a:gd name="T7" fmla="*/ 40 h 577"/>
              <a:gd name="T8" fmla="*/ 474 w 575"/>
              <a:gd name="T9" fmla="*/ 69 h 577"/>
              <a:gd name="T10" fmla="*/ 508 w 575"/>
              <a:gd name="T11" fmla="*/ 103 h 577"/>
              <a:gd name="T12" fmla="*/ 535 w 575"/>
              <a:gd name="T13" fmla="*/ 144 h 577"/>
              <a:gd name="T14" fmla="*/ 558 w 575"/>
              <a:gd name="T15" fmla="*/ 188 h 577"/>
              <a:gd name="T16" fmla="*/ 571 w 575"/>
              <a:gd name="T17" fmla="*/ 238 h 577"/>
              <a:gd name="T18" fmla="*/ 575 w 575"/>
              <a:gd name="T19" fmla="*/ 289 h 577"/>
              <a:gd name="T20" fmla="*/ 571 w 575"/>
              <a:gd name="T21" fmla="*/ 341 h 577"/>
              <a:gd name="T22" fmla="*/ 558 w 575"/>
              <a:gd name="T23" fmla="*/ 390 h 577"/>
              <a:gd name="T24" fmla="*/ 535 w 575"/>
              <a:gd name="T25" fmla="*/ 435 h 577"/>
              <a:gd name="T26" fmla="*/ 508 w 575"/>
              <a:gd name="T27" fmla="*/ 474 h 577"/>
              <a:gd name="T28" fmla="*/ 474 w 575"/>
              <a:gd name="T29" fmla="*/ 510 h 577"/>
              <a:gd name="T30" fmla="*/ 433 w 575"/>
              <a:gd name="T31" fmla="*/ 538 h 577"/>
              <a:gd name="T32" fmla="*/ 388 w 575"/>
              <a:gd name="T33" fmla="*/ 560 h 577"/>
              <a:gd name="T34" fmla="*/ 338 w 575"/>
              <a:gd name="T35" fmla="*/ 574 h 577"/>
              <a:gd name="T36" fmla="*/ 287 w 575"/>
              <a:gd name="T37" fmla="*/ 577 h 577"/>
              <a:gd name="T38" fmla="*/ 236 w 575"/>
              <a:gd name="T39" fmla="*/ 574 h 577"/>
              <a:gd name="T40" fmla="*/ 186 w 575"/>
              <a:gd name="T41" fmla="*/ 560 h 577"/>
              <a:gd name="T42" fmla="*/ 142 w 575"/>
              <a:gd name="T43" fmla="*/ 538 h 577"/>
              <a:gd name="T44" fmla="*/ 102 w 575"/>
              <a:gd name="T45" fmla="*/ 510 h 577"/>
              <a:gd name="T46" fmla="*/ 66 w 575"/>
              <a:gd name="T47" fmla="*/ 474 h 577"/>
              <a:gd name="T48" fmla="*/ 39 w 575"/>
              <a:gd name="T49" fmla="*/ 435 h 577"/>
              <a:gd name="T50" fmla="*/ 17 w 575"/>
              <a:gd name="T51" fmla="*/ 390 h 577"/>
              <a:gd name="T52" fmla="*/ 3 w 575"/>
              <a:gd name="T53" fmla="*/ 341 h 577"/>
              <a:gd name="T54" fmla="*/ 0 w 575"/>
              <a:gd name="T55" fmla="*/ 289 h 577"/>
              <a:gd name="T56" fmla="*/ 3 w 575"/>
              <a:gd name="T57" fmla="*/ 238 h 577"/>
              <a:gd name="T58" fmla="*/ 17 w 575"/>
              <a:gd name="T59" fmla="*/ 188 h 577"/>
              <a:gd name="T60" fmla="*/ 39 w 575"/>
              <a:gd name="T61" fmla="*/ 144 h 577"/>
              <a:gd name="T62" fmla="*/ 66 w 575"/>
              <a:gd name="T63" fmla="*/ 103 h 577"/>
              <a:gd name="T64" fmla="*/ 102 w 575"/>
              <a:gd name="T65" fmla="*/ 69 h 577"/>
              <a:gd name="T66" fmla="*/ 142 w 575"/>
              <a:gd name="T67" fmla="*/ 40 h 577"/>
              <a:gd name="T68" fmla="*/ 186 w 575"/>
              <a:gd name="T69" fmla="*/ 19 h 577"/>
              <a:gd name="T70" fmla="*/ 236 w 575"/>
              <a:gd name="T71" fmla="*/ 5 h 577"/>
              <a:gd name="T72" fmla="*/ 287 w 575"/>
              <a:gd name="T73"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5" h="577">
                <a:moveTo>
                  <a:pt x="287" y="0"/>
                </a:moveTo>
                <a:lnTo>
                  <a:pt x="338" y="5"/>
                </a:lnTo>
                <a:lnTo>
                  <a:pt x="388" y="19"/>
                </a:lnTo>
                <a:lnTo>
                  <a:pt x="433" y="40"/>
                </a:lnTo>
                <a:lnTo>
                  <a:pt x="474" y="69"/>
                </a:lnTo>
                <a:lnTo>
                  <a:pt x="508" y="103"/>
                </a:lnTo>
                <a:lnTo>
                  <a:pt x="535" y="144"/>
                </a:lnTo>
                <a:lnTo>
                  <a:pt x="558" y="188"/>
                </a:lnTo>
                <a:lnTo>
                  <a:pt x="571" y="238"/>
                </a:lnTo>
                <a:lnTo>
                  <a:pt x="575" y="289"/>
                </a:lnTo>
                <a:lnTo>
                  <a:pt x="571" y="341"/>
                </a:lnTo>
                <a:lnTo>
                  <a:pt x="558" y="390"/>
                </a:lnTo>
                <a:lnTo>
                  <a:pt x="535" y="435"/>
                </a:lnTo>
                <a:lnTo>
                  <a:pt x="508" y="474"/>
                </a:lnTo>
                <a:lnTo>
                  <a:pt x="474" y="510"/>
                </a:lnTo>
                <a:lnTo>
                  <a:pt x="433" y="538"/>
                </a:lnTo>
                <a:lnTo>
                  <a:pt x="388" y="560"/>
                </a:lnTo>
                <a:lnTo>
                  <a:pt x="338" y="574"/>
                </a:lnTo>
                <a:lnTo>
                  <a:pt x="287" y="577"/>
                </a:lnTo>
                <a:lnTo>
                  <a:pt x="236" y="574"/>
                </a:lnTo>
                <a:lnTo>
                  <a:pt x="186" y="560"/>
                </a:lnTo>
                <a:lnTo>
                  <a:pt x="142" y="538"/>
                </a:lnTo>
                <a:lnTo>
                  <a:pt x="102" y="510"/>
                </a:lnTo>
                <a:lnTo>
                  <a:pt x="66" y="474"/>
                </a:lnTo>
                <a:lnTo>
                  <a:pt x="39" y="435"/>
                </a:lnTo>
                <a:lnTo>
                  <a:pt x="17" y="390"/>
                </a:lnTo>
                <a:lnTo>
                  <a:pt x="3" y="341"/>
                </a:lnTo>
                <a:lnTo>
                  <a:pt x="0" y="289"/>
                </a:lnTo>
                <a:lnTo>
                  <a:pt x="3" y="238"/>
                </a:lnTo>
                <a:lnTo>
                  <a:pt x="17" y="188"/>
                </a:lnTo>
                <a:lnTo>
                  <a:pt x="39" y="144"/>
                </a:lnTo>
                <a:lnTo>
                  <a:pt x="66" y="103"/>
                </a:lnTo>
                <a:lnTo>
                  <a:pt x="102" y="69"/>
                </a:lnTo>
                <a:lnTo>
                  <a:pt x="142" y="40"/>
                </a:lnTo>
                <a:lnTo>
                  <a:pt x="186" y="19"/>
                </a:lnTo>
                <a:lnTo>
                  <a:pt x="236" y="5"/>
                </a:lnTo>
                <a:lnTo>
                  <a:pt x="287" y="0"/>
                </a:lnTo>
                <a:close/>
              </a:path>
            </a:pathLst>
          </a:custGeom>
          <a:solidFill>
            <a:srgbClr val="014347">
              <a:alpha val="79000"/>
            </a:srgbClr>
          </a:solidFill>
          <a:ln w="0">
            <a:noFill/>
            <a:prstDash val="solid"/>
            <a:round/>
          </a:ln>
        </p:spPr>
        <p:txBody>
          <a:bodyPr vert="horz" wrap="square" lIns="91440" tIns="45720" rIns="91440" bIns="45720" numCol="1" anchor="t" anchorCtr="0" compatLnSpc="1"/>
          <a:p>
            <a:endParaRPr lang="en-US" dirty="0"/>
          </a:p>
        </p:txBody>
      </p:sp>
      <p:sp>
        <p:nvSpPr>
          <p:cNvPr id="4" name="Freeform 53"/>
          <p:cNvSpPr/>
          <p:nvPr/>
        </p:nvSpPr>
        <p:spPr bwMode="auto">
          <a:xfrm>
            <a:off x="1719580" y="2397760"/>
            <a:ext cx="715645" cy="718185"/>
          </a:xfrm>
          <a:custGeom>
            <a:avLst/>
            <a:gdLst>
              <a:gd name="T0" fmla="*/ 287 w 575"/>
              <a:gd name="T1" fmla="*/ 0 h 577"/>
              <a:gd name="T2" fmla="*/ 338 w 575"/>
              <a:gd name="T3" fmla="*/ 5 h 577"/>
              <a:gd name="T4" fmla="*/ 388 w 575"/>
              <a:gd name="T5" fmla="*/ 19 h 577"/>
              <a:gd name="T6" fmla="*/ 433 w 575"/>
              <a:gd name="T7" fmla="*/ 40 h 577"/>
              <a:gd name="T8" fmla="*/ 474 w 575"/>
              <a:gd name="T9" fmla="*/ 69 h 577"/>
              <a:gd name="T10" fmla="*/ 508 w 575"/>
              <a:gd name="T11" fmla="*/ 103 h 577"/>
              <a:gd name="T12" fmla="*/ 535 w 575"/>
              <a:gd name="T13" fmla="*/ 144 h 577"/>
              <a:gd name="T14" fmla="*/ 558 w 575"/>
              <a:gd name="T15" fmla="*/ 188 h 577"/>
              <a:gd name="T16" fmla="*/ 571 w 575"/>
              <a:gd name="T17" fmla="*/ 238 h 577"/>
              <a:gd name="T18" fmla="*/ 575 w 575"/>
              <a:gd name="T19" fmla="*/ 289 h 577"/>
              <a:gd name="T20" fmla="*/ 571 w 575"/>
              <a:gd name="T21" fmla="*/ 341 h 577"/>
              <a:gd name="T22" fmla="*/ 558 w 575"/>
              <a:gd name="T23" fmla="*/ 390 h 577"/>
              <a:gd name="T24" fmla="*/ 535 w 575"/>
              <a:gd name="T25" fmla="*/ 435 h 577"/>
              <a:gd name="T26" fmla="*/ 508 w 575"/>
              <a:gd name="T27" fmla="*/ 474 h 577"/>
              <a:gd name="T28" fmla="*/ 474 w 575"/>
              <a:gd name="T29" fmla="*/ 510 h 577"/>
              <a:gd name="T30" fmla="*/ 433 w 575"/>
              <a:gd name="T31" fmla="*/ 538 h 577"/>
              <a:gd name="T32" fmla="*/ 388 w 575"/>
              <a:gd name="T33" fmla="*/ 560 h 577"/>
              <a:gd name="T34" fmla="*/ 338 w 575"/>
              <a:gd name="T35" fmla="*/ 574 h 577"/>
              <a:gd name="T36" fmla="*/ 287 w 575"/>
              <a:gd name="T37" fmla="*/ 577 h 577"/>
              <a:gd name="T38" fmla="*/ 236 w 575"/>
              <a:gd name="T39" fmla="*/ 574 h 577"/>
              <a:gd name="T40" fmla="*/ 186 w 575"/>
              <a:gd name="T41" fmla="*/ 560 h 577"/>
              <a:gd name="T42" fmla="*/ 142 w 575"/>
              <a:gd name="T43" fmla="*/ 538 h 577"/>
              <a:gd name="T44" fmla="*/ 102 w 575"/>
              <a:gd name="T45" fmla="*/ 510 h 577"/>
              <a:gd name="T46" fmla="*/ 66 w 575"/>
              <a:gd name="T47" fmla="*/ 474 h 577"/>
              <a:gd name="T48" fmla="*/ 39 w 575"/>
              <a:gd name="T49" fmla="*/ 435 h 577"/>
              <a:gd name="T50" fmla="*/ 17 w 575"/>
              <a:gd name="T51" fmla="*/ 390 h 577"/>
              <a:gd name="T52" fmla="*/ 3 w 575"/>
              <a:gd name="T53" fmla="*/ 341 h 577"/>
              <a:gd name="T54" fmla="*/ 0 w 575"/>
              <a:gd name="T55" fmla="*/ 289 h 577"/>
              <a:gd name="T56" fmla="*/ 3 w 575"/>
              <a:gd name="T57" fmla="*/ 238 h 577"/>
              <a:gd name="T58" fmla="*/ 17 w 575"/>
              <a:gd name="T59" fmla="*/ 188 h 577"/>
              <a:gd name="T60" fmla="*/ 39 w 575"/>
              <a:gd name="T61" fmla="*/ 144 h 577"/>
              <a:gd name="T62" fmla="*/ 66 w 575"/>
              <a:gd name="T63" fmla="*/ 103 h 577"/>
              <a:gd name="T64" fmla="*/ 102 w 575"/>
              <a:gd name="T65" fmla="*/ 69 h 577"/>
              <a:gd name="T66" fmla="*/ 142 w 575"/>
              <a:gd name="T67" fmla="*/ 40 h 577"/>
              <a:gd name="T68" fmla="*/ 186 w 575"/>
              <a:gd name="T69" fmla="*/ 19 h 577"/>
              <a:gd name="T70" fmla="*/ 236 w 575"/>
              <a:gd name="T71" fmla="*/ 5 h 577"/>
              <a:gd name="T72" fmla="*/ 287 w 575"/>
              <a:gd name="T73"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5" h="577">
                <a:moveTo>
                  <a:pt x="287" y="0"/>
                </a:moveTo>
                <a:lnTo>
                  <a:pt x="338" y="5"/>
                </a:lnTo>
                <a:lnTo>
                  <a:pt x="388" y="19"/>
                </a:lnTo>
                <a:lnTo>
                  <a:pt x="433" y="40"/>
                </a:lnTo>
                <a:lnTo>
                  <a:pt x="474" y="69"/>
                </a:lnTo>
                <a:lnTo>
                  <a:pt x="508" y="103"/>
                </a:lnTo>
                <a:lnTo>
                  <a:pt x="535" y="144"/>
                </a:lnTo>
                <a:lnTo>
                  <a:pt x="558" y="188"/>
                </a:lnTo>
                <a:lnTo>
                  <a:pt x="571" y="238"/>
                </a:lnTo>
                <a:lnTo>
                  <a:pt x="575" y="289"/>
                </a:lnTo>
                <a:lnTo>
                  <a:pt x="571" y="341"/>
                </a:lnTo>
                <a:lnTo>
                  <a:pt x="558" y="390"/>
                </a:lnTo>
                <a:lnTo>
                  <a:pt x="535" y="435"/>
                </a:lnTo>
                <a:lnTo>
                  <a:pt x="508" y="474"/>
                </a:lnTo>
                <a:lnTo>
                  <a:pt x="474" y="510"/>
                </a:lnTo>
                <a:lnTo>
                  <a:pt x="433" y="538"/>
                </a:lnTo>
                <a:lnTo>
                  <a:pt x="388" y="560"/>
                </a:lnTo>
                <a:lnTo>
                  <a:pt x="338" y="574"/>
                </a:lnTo>
                <a:lnTo>
                  <a:pt x="287" y="577"/>
                </a:lnTo>
                <a:lnTo>
                  <a:pt x="236" y="574"/>
                </a:lnTo>
                <a:lnTo>
                  <a:pt x="186" y="560"/>
                </a:lnTo>
                <a:lnTo>
                  <a:pt x="142" y="538"/>
                </a:lnTo>
                <a:lnTo>
                  <a:pt x="102" y="510"/>
                </a:lnTo>
                <a:lnTo>
                  <a:pt x="66" y="474"/>
                </a:lnTo>
                <a:lnTo>
                  <a:pt x="39" y="435"/>
                </a:lnTo>
                <a:lnTo>
                  <a:pt x="17" y="390"/>
                </a:lnTo>
                <a:lnTo>
                  <a:pt x="3" y="341"/>
                </a:lnTo>
                <a:lnTo>
                  <a:pt x="0" y="289"/>
                </a:lnTo>
                <a:lnTo>
                  <a:pt x="3" y="238"/>
                </a:lnTo>
                <a:lnTo>
                  <a:pt x="17" y="188"/>
                </a:lnTo>
                <a:lnTo>
                  <a:pt x="39" y="144"/>
                </a:lnTo>
                <a:lnTo>
                  <a:pt x="66" y="103"/>
                </a:lnTo>
                <a:lnTo>
                  <a:pt x="102" y="69"/>
                </a:lnTo>
                <a:lnTo>
                  <a:pt x="142" y="40"/>
                </a:lnTo>
                <a:lnTo>
                  <a:pt x="186" y="19"/>
                </a:lnTo>
                <a:lnTo>
                  <a:pt x="236" y="5"/>
                </a:lnTo>
                <a:lnTo>
                  <a:pt x="287" y="0"/>
                </a:lnTo>
                <a:close/>
              </a:path>
            </a:pathLst>
          </a:custGeom>
          <a:solidFill>
            <a:srgbClr val="014347"/>
          </a:solidFill>
          <a:ln w="0">
            <a:noFill/>
            <a:prstDash val="solid"/>
            <a:round/>
          </a:ln>
        </p:spPr>
        <p:txBody>
          <a:bodyPr vert="horz" wrap="square" lIns="91440" tIns="45720" rIns="91440" bIns="45720" numCol="1" anchor="t" anchorCtr="0" compatLnSpc="1"/>
          <a:p>
            <a:endParaRPr lang="en-US" dirty="0"/>
          </a:p>
        </p:txBody>
      </p:sp>
      <p:grpSp>
        <p:nvGrpSpPr>
          <p:cNvPr id="249" name="Group 52"/>
          <p:cNvGrpSpPr>
            <a:grpSpLocks noChangeAspect="1"/>
          </p:cNvGrpSpPr>
          <p:nvPr/>
        </p:nvGrpSpPr>
        <p:grpSpPr bwMode="auto">
          <a:xfrm>
            <a:off x="9886115" y="2571767"/>
            <a:ext cx="416621" cy="416621"/>
            <a:chOff x="1015" y="2582"/>
            <a:chExt cx="1258" cy="1258"/>
          </a:xfrm>
          <a:solidFill>
            <a:schemeClr val="bg1"/>
          </a:solidFill>
        </p:grpSpPr>
        <p:sp>
          <p:nvSpPr>
            <p:cNvPr id="252" name="Freeform 54"/>
            <p:cNvSpPr>
              <a:spLocks noEditPoints="1"/>
            </p:cNvSpPr>
            <p:nvPr>
              <p:custDataLst>
                <p:tags r:id="rId15"/>
              </p:custDataLst>
            </p:nvPr>
          </p:nvSpPr>
          <p:spPr bwMode="auto">
            <a:xfrm>
              <a:off x="1509" y="3075"/>
              <a:ext cx="394" cy="395"/>
            </a:xfrm>
            <a:custGeom>
              <a:avLst/>
              <a:gdLst>
                <a:gd name="T0" fmla="*/ 723 w 1184"/>
                <a:gd name="T1" fmla="*/ 605 h 1184"/>
                <a:gd name="T2" fmla="*/ 1006 w 1184"/>
                <a:gd name="T3" fmla="*/ 799 h 1184"/>
                <a:gd name="T4" fmla="*/ 984 w 1184"/>
                <a:gd name="T5" fmla="*/ 705 h 1184"/>
                <a:gd name="T6" fmla="*/ 918 w 1184"/>
                <a:gd name="T7" fmla="*/ 629 h 1184"/>
                <a:gd name="T8" fmla="*/ 823 w 1184"/>
                <a:gd name="T9" fmla="*/ 592 h 1184"/>
                <a:gd name="T10" fmla="*/ 181 w 1184"/>
                <a:gd name="T11" fmla="*/ 348 h 1184"/>
                <a:gd name="T12" fmla="*/ 187 w 1184"/>
                <a:gd name="T13" fmla="*/ 451 h 1184"/>
                <a:gd name="T14" fmla="*/ 239 w 1184"/>
                <a:gd name="T15" fmla="*/ 534 h 1184"/>
                <a:gd name="T16" fmla="*/ 327 w 1184"/>
                <a:gd name="T17" fmla="*/ 585 h 1184"/>
                <a:gd name="T18" fmla="*/ 428 w 1184"/>
                <a:gd name="T19" fmla="*/ 590 h 1184"/>
                <a:gd name="T20" fmla="*/ 84 w 1184"/>
                <a:gd name="T21" fmla="*/ 0 h 1184"/>
                <a:gd name="T22" fmla="*/ 142 w 1184"/>
                <a:gd name="T23" fmla="*/ 26 h 1184"/>
                <a:gd name="T24" fmla="*/ 269 w 1184"/>
                <a:gd name="T25" fmla="*/ 29 h 1184"/>
                <a:gd name="T26" fmla="*/ 403 w 1184"/>
                <a:gd name="T27" fmla="*/ 12 h 1184"/>
                <a:gd name="T28" fmla="*/ 535 w 1184"/>
                <a:gd name="T29" fmla="*/ 42 h 1184"/>
                <a:gd name="T30" fmla="*/ 651 w 1184"/>
                <a:gd name="T31" fmla="*/ 121 h 1184"/>
                <a:gd name="T32" fmla="*/ 676 w 1184"/>
                <a:gd name="T33" fmla="*/ 180 h 1184"/>
                <a:gd name="T34" fmla="*/ 651 w 1184"/>
                <a:gd name="T35" fmla="*/ 239 h 1184"/>
                <a:gd name="T36" fmla="*/ 591 w 1184"/>
                <a:gd name="T37" fmla="*/ 264 h 1184"/>
                <a:gd name="T38" fmla="*/ 533 w 1184"/>
                <a:gd name="T39" fmla="*/ 239 h 1184"/>
                <a:gd name="T40" fmla="*/ 450 w 1184"/>
                <a:gd name="T41" fmla="*/ 188 h 1184"/>
                <a:gd name="T42" fmla="*/ 347 w 1184"/>
                <a:gd name="T43" fmla="*/ 183 h 1184"/>
                <a:gd name="T44" fmla="*/ 635 w 1184"/>
                <a:gd name="T45" fmla="*/ 460 h 1184"/>
                <a:gd name="T46" fmla="*/ 755 w 1184"/>
                <a:gd name="T47" fmla="*/ 426 h 1184"/>
                <a:gd name="T48" fmla="*/ 883 w 1184"/>
                <a:gd name="T49" fmla="*/ 433 h 1184"/>
                <a:gd name="T50" fmla="*/ 998 w 1184"/>
                <a:gd name="T51" fmla="*/ 481 h 1184"/>
                <a:gd name="T52" fmla="*/ 1093 w 1184"/>
                <a:gd name="T53" fmla="*/ 565 h 1184"/>
                <a:gd name="T54" fmla="*/ 1153 w 1184"/>
                <a:gd name="T55" fmla="*/ 675 h 1184"/>
                <a:gd name="T56" fmla="*/ 1174 w 1184"/>
                <a:gd name="T57" fmla="*/ 799 h 1184"/>
                <a:gd name="T58" fmla="*/ 1153 w 1184"/>
                <a:gd name="T59" fmla="*/ 923 h 1184"/>
                <a:gd name="T60" fmla="*/ 1159 w 1184"/>
                <a:gd name="T61" fmla="*/ 1041 h 1184"/>
                <a:gd name="T62" fmla="*/ 1184 w 1184"/>
                <a:gd name="T63" fmla="*/ 1101 h 1184"/>
                <a:gd name="T64" fmla="*/ 1159 w 1184"/>
                <a:gd name="T65" fmla="*/ 1160 h 1184"/>
                <a:gd name="T66" fmla="*/ 1100 w 1184"/>
                <a:gd name="T67" fmla="*/ 1184 h 1184"/>
                <a:gd name="T68" fmla="*/ 1041 w 1184"/>
                <a:gd name="T69" fmla="*/ 1160 h 1184"/>
                <a:gd name="T70" fmla="*/ 921 w 1184"/>
                <a:gd name="T71" fmla="*/ 1153 h 1184"/>
                <a:gd name="T72" fmla="*/ 798 w 1184"/>
                <a:gd name="T73" fmla="*/ 1174 h 1184"/>
                <a:gd name="T74" fmla="*/ 676 w 1184"/>
                <a:gd name="T75" fmla="*/ 1154 h 1184"/>
                <a:gd name="T76" fmla="*/ 565 w 1184"/>
                <a:gd name="T77" fmla="*/ 1094 h 1184"/>
                <a:gd name="T78" fmla="*/ 511 w 1184"/>
                <a:gd name="T79" fmla="*/ 1026 h 1184"/>
                <a:gd name="T80" fmla="*/ 519 w 1184"/>
                <a:gd name="T81" fmla="*/ 964 h 1184"/>
                <a:gd name="T82" fmla="*/ 571 w 1184"/>
                <a:gd name="T83" fmla="*/ 924 h 1184"/>
                <a:gd name="T84" fmla="*/ 634 w 1184"/>
                <a:gd name="T85" fmla="*/ 932 h 1184"/>
                <a:gd name="T86" fmla="*/ 704 w 1184"/>
                <a:gd name="T87" fmla="*/ 985 h 1184"/>
                <a:gd name="T88" fmla="*/ 798 w 1184"/>
                <a:gd name="T89" fmla="*/ 1006 h 1184"/>
                <a:gd name="T90" fmla="*/ 585 w 1184"/>
                <a:gd name="T91" fmla="*/ 705 h 1184"/>
                <a:gd name="T92" fmla="*/ 469 w 1184"/>
                <a:gd name="T93" fmla="*/ 753 h 1184"/>
                <a:gd name="T94" fmla="*/ 343 w 1184"/>
                <a:gd name="T95" fmla="*/ 760 h 1184"/>
                <a:gd name="T96" fmla="*/ 223 w 1184"/>
                <a:gd name="T97" fmla="*/ 725 h 1184"/>
                <a:gd name="T98" fmla="*/ 119 w 1184"/>
                <a:gd name="T99" fmla="*/ 652 h 1184"/>
                <a:gd name="T100" fmla="*/ 47 w 1184"/>
                <a:gd name="T101" fmla="*/ 549 h 1184"/>
                <a:gd name="T102" fmla="*/ 11 w 1184"/>
                <a:gd name="T103" fmla="*/ 429 h 1184"/>
                <a:gd name="T104" fmla="*/ 19 w 1184"/>
                <a:gd name="T105" fmla="*/ 302 h 1184"/>
                <a:gd name="T106" fmla="*/ 67 w 1184"/>
                <a:gd name="T107" fmla="*/ 187 h 1184"/>
                <a:gd name="T108" fmla="*/ 2 w 1184"/>
                <a:gd name="T109" fmla="*/ 106 h 1184"/>
                <a:gd name="T110" fmla="*/ 10 w 1184"/>
                <a:gd name="T111" fmla="*/ 43 h 1184"/>
                <a:gd name="T112" fmla="*/ 62 w 1184"/>
                <a:gd name="T113" fmla="*/ 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4" h="1184">
                  <a:moveTo>
                    <a:pt x="789" y="591"/>
                  </a:moveTo>
                  <a:lnTo>
                    <a:pt x="755" y="596"/>
                  </a:lnTo>
                  <a:lnTo>
                    <a:pt x="723" y="605"/>
                  </a:lnTo>
                  <a:lnTo>
                    <a:pt x="992" y="874"/>
                  </a:lnTo>
                  <a:lnTo>
                    <a:pt x="1002" y="838"/>
                  </a:lnTo>
                  <a:lnTo>
                    <a:pt x="1006" y="799"/>
                  </a:lnTo>
                  <a:lnTo>
                    <a:pt x="1003" y="766"/>
                  </a:lnTo>
                  <a:lnTo>
                    <a:pt x="996" y="735"/>
                  </a:lnTo>
                  <a:lnTo>
                    <a:pt x="984" y="705"/>
                  </a:lnTo>
                  <a:lnTo>
                    <a:pt x="967" y="677"/>
                  </a:lnTo>
                  <a:lnTo>
                    <a:pt x="945" y="652"/>
                  </a:lnTo>
                  <a:lnTo>
                    <a:pt x="918" y="629"/>
                  </a:lnTo>
                  <a:lnTo>
                    <a:pt x="887" y="612"/>
                  </a:lnTo>
                  <a:lnTo>
                    <a:pt x="856" y="599"/>
                  </a:lnTo>
                  <a:lnTo>
                    <a:pt x="823" y="592"/>
                  </a:lnTo>
                  <a:lnTo>
                    <a:pt x="789" y="591"/>
                  </a:lnTo>
                  <a:close/>
                  <a:moveTo>
                    <a:pt x="192" y="311"/>
                  </a:moveTo>
                  <a:lnTo>
                    <a:pt x="181" y="348"/>
                  </a:lnTo>
                  <a:lnTo>
                    <a:pt x="178" y="387"/>
                  </a:lnTo>
                  <a:lnTo>
                    <a:pt x="180" y="419"/>
                  </a:lnTo>
                  <a:lnTo>
                    <a:pt x="187" y="451"/>
                  </a:lnTo>
                  <a:lnTo>
                    <a:pt x="200" y="481"/>
                  </a:lnTo>
                  <a:lnTo>
                    <a:pt x="217" y="509"/>
                  </a:lnTo>
                  <a:lnTo>
                    <a:pt x="239" y="534"/>
                  </a:lnTo>
                  <a:lnTo>
                    <a:pt x="265" y="557"/>
                  </a:lnTo>
                  <a:lnTo>
                    <a:pt x="296" y="574"/>
                  </a:lnTo>
                  <a:lnTo>
                    <a:pt x="327" y="585"/>
                  </a:lnTo>
                  <a:lnTo>
                    <a:pt x="360" y="592"/>
                  </a:lnTo>
                  <a:lnTo>
                    <a:pt x="395" y="593"/>
                  </a:lnTo>
                  <a:lnTo>
                    <a:pt x="428" y="590"/>
                  </a:lnTo>
                  <a:lnTo>
                    <a:pt x="460" y="580"/>
                  </a:lnTo>
                  <a:lnTo>
                    <a:pt x="192" y="311"/>
                  </a:lnTo>
                  <a:close/>
                  <a:moveTo>
                    <a:pt x="84" y="0"/>
                  </a:moveTo>
                  <a:lnTo>
                    <a:pt x="104" y="4"/>
                  </a:lnTo>
                  <a:lnTo>
                    <a:pt x="125" y="12"/>
                  </a:lnTo>
                  <a:lnTo>
                    <a:pt x="142" y="26"/>
                  </a:lnTo>
                  <a:lnTo>
                    <a:pt x="186" y="68"/>
                  </a:lnTo>
                  <a:lnTo>
                    <a:pt x="226" y="46"/>
                  </a:lnTo>
                  <a:lnTo>
                    <a:pt x="269" y="29"/>
                  </a:lnTo>
                  <a:lnTo>
                    <a:pt x="313" y="17"/>
                  </a:lnTo>
                  <a:lnTo>
                    <a:pt x="358" y="12"/>
                  </a:lnTo>
                  <a:lnTo>
                    <a:pt x="403" y="12"/>
                  </a:lnTo>
                  <a:lnTo>
                    <a:pt x="448" y="16"/>
                  </a:lnTo>
                  <a:lnTo>
                    <a:pt x="492" y="27"/>
                  </a:lnTo>
                  <a:lnTo>
                    <a:pt x="535" y="42"/>
                  </a:lnTo>
                  <a:lnTo>
                    <a:pt x="576" y="62"/>
                  </a:lnTo>
                  <a:lnTo>
                    <a:pt x="615" y="89"/>
                  </a:lnTo>
                  <a:lnTo>
                    <a:pt x="651" y="121"/>
                  </a:lnTo>
                  <a:lnTo>
                    <a:pt x="665" y="139"/>
                  </a:lnTo>
                  <a:lnTo>
                    <a:pt x="673" y="159"/>
                  </a:lnTo>
                  <a:lnTo>
                    <a:pt x="676" y="180"/>
                  </a:lnTo>
                  <a:lnTo>
                    <a:pt x="673" y="201"/>
                  </a:lnTo>
                  <a:lnTo>
                    <a:pt x="665" y="222"/>
                  </a:lnTo>
                  <a:lnTo>
                    <a:pt x="651" y="239"/>
                  </a:lnTo>
                  <a:lnTo>
                    <a:pt x="634" y="253"/>
                  </a:lnTo>
                  <a:lnTo>
                    <a:pt x="613" y="261"/>
                  </a:lnTo>
                  <a:lnTo>
                    <a:pt x="591" y="264"/>
                  </a:lnTo>
                  <a:lnTo>
                    <a:pt x="571" y="261"/>
                  </a:lnTo>
                  <a:lnTo>
                    <a:pt x="550" y="253"/>
                  </a:lnTo>
                  <a:lnTo>
                    <a:pt x="533" y="239"/>
                  </a:lnTo>
                  <a:lnTo>
                    <a:pt x="507" y="218"/>
                  </a:lnTo>
                  <a:lnTo>
                    <a:pt x="480" y="201"/>
                  </a:lnTo>
                  <a:lnTo>
                    <a:pt x="450" y="188"/>
                  </a:lnTo>
                  <a:lnTo>
                    <a:pt x="418" y="182"/>
                  </a:lnTo>
                  <a:lnTo>
                    <a:pt x="386" y="178"/>
                  </a:lnTo>
                  <a:lnTo>
                    <a:pt x="347" y="183"/>
                  </a:lnTo>
                  <a:lnTo>
                    <a:pt x="310" y="193"/>
                  </a:lnTo>
                  <a:lnTo>
                    <a:pt x="598" y="481"/>
                  </a:lnTo>
                  <a:lnTo>
                    <a:pt x="635" y="460"/>
                  </a:lnTo>
                  <a:lnTo>
                    <a:pt x="674" y="444"/>
                  </a:lnTo>
                  <a:lnTo>
                    <a:pt x="714" y="433"/>
                  </a:lnTo>
                  <a:lnTo>
                    <a:pt x="755" y="426"/>
                  </a:lnTo>
                  <a:lnTo>
                    <a:pt x="798" y="424"/>
                  </a:lnTo>
                  <a:lnTo>
                    <a:pt x="840" y="426"/>
                  </a:lnTo>
                  <a:lnTo>
                    <a:pt x="883" y="433"/>
                  </a:lnTo>
                  <a:lnTo>
                    <a:pt x="923" y="444"/>
                  </a:lnTo>
                  <a:lnTo>
                    <a:pt x="961" y="460"/>
                  </a:lnTo>
                  <a:lnTo>
                    <a:pt x="998" y="481"/>
                  </a:lnTo>
                  <a:lnTo>
                    <a:pt x="1032" y="505"/>
                  </a:lnTo>
                  <a:lnTo>
                    <a:pt x="1064" y="534"/>
                  </a:lnTo>
                  <a:lnTo>
                    <a:pt x="1093" y="565"/>
                  </a:lnTo>
                  <a:lnTo>
                    <a:pt x="1117" y="599"/>
                  </a:lnTo>
                  <a:lnTo>
                    <a:pt x="1136" y="636"/>
                  </a:lnTo>
                  <a:lnTo>
                    <a:pt x="1153" y="675"/>
                  </a:lnTo>
                  <a:lnTo>
                    <a:pt x="1164" y="715"/>
                  </a:lnTo>
                  <a:lnTo>
                    <a:pt x="1172" y="756"/>
                  </a:lnTo>
                  <a:lnTo>
                    <a:pt x="1174" y="799"/>
                  </a:lnTo>
                  <a:lnTo>
                    <a:pt x="1172" y="841"/>
                  </a:lnTo>
                  <a:lnTo>
                    <a:pt x="1164" y="883"/>
                  </a:lnTo>
                  <a:lnTo>
                    <a:pt x="1153" y="923"/>
                  </a:lnTo>
                  <a:lnTo>
                    <a:pt x="1136" y="962"/>
                  </a:lnTo>
                  <a:lnTo>
                    <a:pt x="1117" y="998"/>
                  </a:lnTo>
                  <a:lnTo>
                    <a:pt x="1159" y="1041"/>
                  </a:lnTo>
                  <a:lnTo>
                    <a:pt x="1173" y="1059"/>
                  </a:lnTo>
                  <a:lnTo>
                    <a:pt x="1181" y="1080"/>
                  </a:lnTo>
                  <a:lnTo>
                    <a:pt x="1184" y="1101"/>
                  </a:lnTo>
                  <a:lnTo>
                    <a:pt x="1181" y="1122"/>
                  </a:lnTo>
                  <a:lnTo>
                    <a:pt x="1173" y="1142"/>
                  </a:lnTo>
                  <a:lnTo>
                    <a:pt x="1159" y="1160"/>
                  </a:lnTo>
                  <a:lnTo>
                    <a:pt x="1141" y="1174"/>
                  </a:lnTo>
                  <a:lnTo>
                    <a:pt x="1122" y="1182"/>
                  </a:lnTo>
                  <a:lnTo>
                    <a:pt x="1100" y="1184"/>
                  </a:lnTo>
                  <a:lnTo>
                    <a:pt x="1079" y="1182"/>
                  </a:lnTo>
                  <a:lnTo>
                    <a:pt x="1058" y="1174"/>
                  </a:lnTo>
                  <a:lnTo>
                    <a:pt x="1041" y="1160"/>
                  </a:lnTo>
                  <a:lnTo>
                    <a:pt x="998" y="1117"/>
                  </a:lnTo>
                  <a:lnTo>
                    <a:pt x="961" y="1137"/>
                  </a:lnTo>
                  <a:lnTo>
                    <a:pt x="921" y="1153"/>
                  </a:lnTo>
                  <a:lnTo>
                    <a:pt x="880" y="1165"/>
                  </a:lnTo>
                  <a:lnTo>
                    <a:pt x="839" y="1172"/>
                  </a:lnTo>
                  <a:lnTo>
                    <a:pt x="798" y="1174"/>
                  </a:lnTo>
                  <a:lnTo>
                    <a:pt x="756" y="1172"/>
                  </a:lnTo>
                  <a:lnTo>
                    <a:pt x="716" y="1165"/>
                  </a:lnTo>
                  <a:lnTo>
                    <a:pt x="676" y="1154"/>
                  </a:lnTo>
                  <a:lnTo>
                    <a:pt x="637" y="1138"/>
                  </a:lnTo>
                  <a:lnTo>
                    <a:pt x="600" y="1118"/>
                  </a:lnTo>
                  <a:lnTo>
                    <a:pt x="565" y="1094"/>
                  </a:lnTo>
                  <a:lnTo>
                    <a:pt x="533" y="1065"/>
                  </a:lnTo>
                  <a:lnTo>
                    <a:pt x="519" y="1047"/>
                  </a:lnTo>
                  <a:lnTo>
                    <a:pt x="511" y="1026"/>
                  </a:lnTo>
                  <a:lnTo>
                    <a:pt x="507" y="1005"/>
                  </a:lnTo>
                  <a:lnTo>
                    <a:pt x="511" y="983"/>
                  </a:lnTo>
                  <a:lnTo>
                    <a:pt x="519" y="964"/>
                  </a:lnTo>
                  <a:lnTo>
                    <a:pt x="533" y="946"/>
                  </a:lnTo>
                  <a:lnTo>
                    <a:pt x="550" y="932"/>
                  </a:lnTo>
                  <a:lnTo>
                    <a:pt x="571" y="924"/>
                  </a:lnTo>
                  <a:lnTo>
                    <a:pt x="592" y="922"/>
                  </a:lnTo>
                  <a:lnTo>
                    <a:pt x="613" y="924"/>
                  </a:lnTo>
                  <a:lnTo>
                    <a:pt x="634" y="932"/>
                  </a:lnTo>
                  <a:lnTo>
                    <a:pt x="651" y="946"/>
                  </a:lnTo>
                  <a:lnTo>
                    <a:pt x="676" y="967"/>
                  </a:lnTo>
                  <a:lnTo>
                    <a:pt x="704" y="985"/>
                  </a:lnTo>
                  <a:lnTo>
                    <a:pt x="734" y="996"/>
                  </a:lnTo>
                  <a:lnTo>
                    <a:pt x="766" y="1004"/>
                  </a:lnTo>
                  <a:lnTo>
                    <a:pt x="798" y="1006"/>
                  </a:lnTo>
                  <a:lnTo>
                    <a:pt x="837" y="1003"/>
                  </a:lnTo>
                  <a:lnTo>
                    <a:pt x="874" y="993"/>
                  </a:lnTo>
                  <a:lnTo>
                    <a:pt x="585" y="705"/>
                  </a:lnTo>
                  <a:lnTo>
                    <a:pt x="549" y="725"/>
                  </a:lnTo>
                  <a:lnTo>
                    <a:pt x="510" y="741"/>
                  </a:lnTo>
                  <a:lnTo>
                    <a:pt x="469" y="753"/>
                  </a:lnTo>
                  <a:lnTo>
                    <a:pt x="428" y="760"/>
                  </a:lnTo>
                  <a:lnTo>
                    <a:pt x="386" y="762"/>
                  </a:lnTo>
                  <a:lnTo>
                    <a:pt x="343" y="760"/>
                  </a:lnTo>
                  <a:lnTo>
                    <a:pt x="301" y="753"/>
                  </a:lnTo>
                  <a:lnTo>
                    <a:pt x="261" y="741"/>
                  </a:lnTo>
                  <a:lnTo>
                    <a:pt x="223" y="725"/>
                  </a:lnTo>
                  <a:lnTo>
                    <a:pt x="186" y="705"/>
                  </a:lnTo>
                  <a:lnTo>
                    <a:pt x="151" y="681"/>
                  </a:lnTo>
                  <a:lnTo>
                    <a:pt x="119" y="652"/>
                  </a:lnTo>
                  <a:lnTo>
                    <a:pt x="91" y="620"/>
                  </a:lnTo>
                  <a:lnTo>
                    <a:pt x="67" y="585"/>
                  </a:lnTo>
                  <a:lnTo>
                    <a:pt x="47" y="549"/>
                  </a:lnTo>
                  <a:lnTo>
                    <a:pt x="31" y="511"/>
                  </a:lnTo>
                  <a:lnTo>
                    <a:pt x="19" y="471"/>
                  </a:lnTo>
                  <a:lnTo>
                    <a:pt x="11" y="429"/>
                  </a:lnTo>
                  <a:lnTo>
                    <a:pt x="9" y="387"/>
                  </a:lnTo>
                  <a:lnTo>
                    <a:pt x="11" y="343"/>
                  </a:lnTo>
                  <a:lnTo>
                    <a:pt x="19" y="302"/>
                  </a:lnTo>
                  <a:lnTo>
                    <a:pt x="31" y="262"/>
                  </a:lnTo>
                  <a:lnTo>
                    <a:pt x="47" y="224"/>
                  </a:lnTo>
                  <a:lnTo>
                    <a:pt x="67" y="187"/>
                  </a:lnTo>
                  <a:lnTo>
                    <a:pt x="24" y="144"/>
                  </a:lnTo>
                  <a:lnTo>
                    <a:pt x="10" y="126"/>
                  </a:lnTo>
                  <a:lnTo>
                    <a:pt x="2" y="106"/>
                  </a:lnTo>
                  <a:lnTo>
                    <a:pt x="0" y="84"/>
                  </a:lnTo>
                  <a:lnTo>
                    <a:pt x="2" y="63"/>
                  </a:lnTo>
                  <a:lnTo>
                    <a:pt x="10" y="43"/>
                  </a:lnTo>
                  <a:lnTo>
                    <a:pt x="24" y="26"/>
                  </a:lnTo>
                  <a:lnTo>
                    <a:pt x="42" y="12"/>
                  </a:lnTo>
                  <a:lnTo>
                    <a:pt x="62" y="4"/>
                  </a:lnTo>
                  <a:lnTo>
                    <a:pt x="84" y="0"/>
                  </a:lnTo>
                  <a:close/>
                </a:path>
              </a:pathLst>
            </a:custGeom>
            <a:grpFill/>
            <a:ln w="0">
              <a:noFill/>
              <a:prstDash val="solid"/>
              <a:round/>
            </a:ln>
          </p:spPr>
          <p:txBody>
            <a:bodyPr vert="horz" wrap="square" lIns="91440" tIns="45720" rIns="91440" bIns="45720" numCol="1" anchor="t" anchorCtr="0" compatLnSpc="1"/>
            <a:p>
              <a:endParaRPr lang="en-US"/>
            </a:p>
          </p:txBody>
        </p:sp>
        <p:sp>
          <p:nvSpPr>
            <p:cNvPr id="253" name="Freeform 55"/>
            <p:cNvSpPr>
              <a:spLocks noEditPoints="1"/>
            </p:cNvSpPr>
            <p:nvPr>
              <p:custDataLst>
                <p:tags r:id="rId16"/>
              </p:custDataLst>
            </p:nvPr>
          </p:nvSpPr>
          <p:spPr bwMode="auto">
            <a:xfrm>
              <a:off x="1015" y="2582"/>
              <a:ext cx="1258" cy="1258"/>
            </a:xfrm>
            <a:custGeom>
              <a:avLst/>
              <a:gdLst>
                <a:gd name="T0" fmla="*/ 522 w 3775"/>
                <a:gd name="T1" fmla="*/ 1307 h 3774"/>
                <a:gd name="T2" fmla="*/ 2231 w 3775"/>
                <a:gd name="T3" fmla="*/ 3470 h 3774"/>
                <a:gd name="T4" fmla="*/ 1876 w 3775"/>
                <a:gd name="T5" fmla="*/ 637 h 3774"/>
                <a:gd name="T6" fmla="*/ 465 w 3775"/>
                <a:gd name="T7" fmla="*/ 253 h 3774"/>
                <a:gd name="T8" fmla="*/ 390 w 3775"/>
                <a:gd name="T9" fmla="*/ 265 h 3774"/>
                <a:gd name="T10" fmla="*/ 327 w 3775"/>
                <a:gd name="T11" fmla="*/ 303 h 3774"/>
                <a:gd name="T12" fmla="*/ 280 w 3775"/>
                <a:gd name="T13" fmla="*/ 358 h 3774"/>
                <a:gd name="T14" fmla="*/ 255 w 3775"/>
                <a:gd name="T15" fmla="*/ 428 h 3774"/>
                <a:gd name="T16" fmla="*/ 251 w 3775"/>
                <a:gd name="T17" fmla="*/ 487 h 3774"/>
                <a:gd name="T18" fmla="*/ 265 w 3775"/>
                <a:gd name="T19" fmla="*/ 561 h 3774"/>
                <a:gd name="T20" fmla="*/ 302 w 3775"/>
                <a:gd name="T21" fmla="*/ 624 h 3774"/>
                <a:gd name="T22" fmla="*/ 357 w 3775"/>
                <a:gd name="T23" fmla="*/ 671 h 3774"/>
                <a:gd name="T24" fmla="*/ 427 w 3775"/>
                <a:gd name="T25" fmla="*/ 697 h 3774"/>
                <a:gd name="T26" fmla="*/ 699 w 3775"/>
                <a:gd name="T27" fmla="*/ 700 h 3774"/>
                <a:gd name="T28" fmla="*/ 696 w 3775"/>
                <a:gd name="T29" fmla="*/ 428 h 3774"/>
                <a:gd name="T30" fmla="*/ 670 w 3775"/>
                <a:gd name="T31" fmla="*/ 358 h 3774"/>
                <a:gd name="T32" fmla="*/ 623 w 3775"/>
                <a:gd name="T33" fmla="*/ 303 h 3774"/>
                <a:gd name="T34" fmla="*/ 560 w 3775"/>
                <a:gd name="T35" fmla="*/ 265 h 3774"/>
                <a:gd name="T36" fmla="*/ 486 w 3775"/>
                <a:gd name="T37" fmla="*/ 253 h 3774"/>
                <a:gd name="T38" fmla="*/ 465 w 3775"/>
                <a:gd name="T39" fmla="*/ 0 h 3774"/>
                <a:gd name="T40" fmla="*/ 544 w 3775"/>
                <a:gd name="T41" fmla="*/ 5 h 3774"/>
                <a:gd name="T42" fmla="*/ 653 w 3775"/>
                <a:gd name="T43" fmla="*/ 32 h 3774"/>
                <a:gd name="T44" fmla="*/ 752 w 3775"/>
                <a:gd name="T45" fmla="*/ 84 h 3774"/>
                <a:gd name="T46" fmla="*/ 833 w 3775"/>
                <a:gd name="T47" fmla="*/ 157 h 3774"/>
                <a:gd name="T48" fmla="*/ 897 w 3775"/>
                <a:gd name="T49" fmla="*/ 248 h 3774"/>
                <a:gd name="T50" fmla="*/ 937 w 3775"/>
                <a:gd name="T51" fmla="*/ 351 h 3774"/>
                <a:gd name="T52" fmla="*/ 952 w 3775"/>
                <a:gd name="T53" fmla="*/ 466 h 3774"/>
                <a:gd name="T54" fmla="*/ 1177 w 3775"/>
                <a:gd name="T55" fmla="*/ 297 h 3774"/>
                <a:gd name="T56" fmla="*/ 1217 w 3775"/>
                <a:gd name="T57" fmla="*/ 270 h 3774"/>
                <a:gd name="T58" fmla="*/ 1265 w 3775"/>
                <a:gd name="T59" fmla="*/ 261 h 3774"/>
                <a:gd name="T60" fmla="*/ 1962 w 3775"/>
                <a:gd name="T61" fmla="*/ 397 h 3774"/>
                <a:gd name="T62" fmla="*/ 2008 w 3775"/>
                <a:gd name="T63" fmla="*/ 416 h 3774"/>
                <a:gd name="T64" fmla="*/ 3738 w 3775"/>
                <a:gd name="T65" fmla="*/ 2142 h 3774"/>
                <a:gd name="T66" fmla="*/ 3766 w 3775"/>
                <a:gd name="T67" fmla="*/ 2182 h 3774"/>
                <a:gd name="T68" fmla="*/ 3775 w 3775"/>
                <a:gd name="T69" fmla="*/ 2231 h 3774"/>
                <a:gd name="T70" fmla="*/ 3766 w 3775"/>
                <a:gd name="T71" fmla="*/ 2279 h 3774"/>
                <a:gd name="T72" fmla="*/ 3738 w 3775"/>
                <a:gd name="T73" fmla="*/ 2320 h 3774"/>
                <a:gd name="T74" fmla="*/ 2301 w 3775"/>
                <a:gd name="T75" fmla="*/ 3753 h 3774"/>
                <a:gd name="T76" fmla="*/ 2255 w 3775"/>
                <a:gd name="T77" fmla="*/ 3771 h 3774"/>
                <a:gd name="T78" fmla="*/ 2207 w 3775"/>
                <a:gd name="T79" fmla="*/ 3771 h 3774"/>
                <a:gd name="T80" fmla="*/ 2162 w 3775"/>
                <a:gd name="T81" fmla="*/ 3753 h 3774"/>
                <a:gd name="T82" fmla="*/ 431 w 3775"/>
                <a:gd name="T83" fmla="*/ 2026 h 3774"/>
                <a:gd name="T84" fmla="*/ 404 w 3775"/>
                <a:gd name="T85" fmla="*/ 1986 h 3774"/>
                <a:gd name="T86" fmla="*/ 262 w 3775"/>
                <a:gd name="T87" fmla="*/ 1291 h 3774"/>
                <a:gd name="T88" fmla="*/ 262 w 3775"/>
                <a:gd name="T89" fmla="*/ 1242 h 3774"/>
                <a:gd name="T90" fmla="*/ 280 w 3775"/>
                <a:gd name="T91" fmla="*/ 1196 h 3774"/>
                <a:gd name="T92" fmla="*/ 521 w 3775"/>
                <a:gd name="T93" fmla="*/ 951 h 3774"/>
                <a:gd name="T94" fmla="*/ 408 w 3775"/>
                <a:gd name="T95" fmla="*/ 948 h 3774"/>
                <a:gd name="T96" fmla="*/ 297 w 3775"/>
                <a:gd name="T97" fmla="*/ 920 h 3774"/>
                <a:gd name="T98" fmla="*/ 200 w 3775"/>
                <a:gd name="T99" fmla="*/ 869 h 3774"/>
                <a:gd name="T100" fmla="*/ 117 w 3775"/>
                <a:gd name="T101" fmla="*/ 795 h 3774"/>
                <a:gd name="T102" fmla="*/ 54 w 3775"/>
                <a:gd name="T103" fmla="*/ 705 h 3774"/>
                <a:gd name="T104" fmla="*/ 14 w 3775"/>
                <a:gd name="T105" fmla="*/ 600 h 3774"/>
                <a:gd name="T106" fmla="*/ 0 w 3775"/>
                <a:gd name="T107" fmla="*/ 487 h 3774"/>
                <a:gd name="T108" fmla="*/ 3 w 3775"/>
                <a:gd name="T109" fmla="*/ 408 h 3774"/>
                <a:gd name="T110" fmla="*/ 31 w 3775"/>
                <a:gd name="T111" fmla="*/ 299 h 3774"/>
                <a:gd name="T112" fmla="*/ 83 w 3775"/>
                <a:gd name="T113" fmla="*/ 200 h 3774"/>
                <a:gd name="T114" fmla="*/ 156 w 3775"/>
                <a:gd name="T115" fmla="*/ 118 h 3774"/>
                <a:gd name="T116" fmla="*/ 247 w 3775"/>
                <a:gd name="T117" fmla="*/ 55 h 3774"/>
                <a:gd name="T118" fmla="*/ 351 w 3775"/>
                <a:gd name="T119" fmla="*/ 15 h 3774"/>
                <a:gd name="T120" fmla="*/ 465 w 3775"/>
                <a:gd name="T121" fmla="*/ 0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75" h="3774">
                  <a:moveTo>
                    <a:pt x="1306" y="523"/>
                  </a:moveTo>
                  <a:lnTo>
                    <a:pt x="522" y="1307"/>
                  </a:lnTo>
                  <a:lnTo>
                    <a:pt x="636" y="1876"/>
                  </a:lnTo>
                  <a:lnTo>
                    <a:pt x="2231" y="3470"/>
                  </a:lnTo>
                  <a:lnTo>
                    <a:pt x="3470" y="2231"/>
                  </a:lnTo>
                  <a:lnTo>
                    <a:pt x="1876" y="637"/>
                  </a:lnTo>
                  <a:lnTo>
                    <a:pt x="1306" y="523"/>
                  </a:lnTo>
                  <a:close/>
                  <a:moveTo>
                    <a:pt x="465" y="253"/>
                  </a:moveTo>
                  <a:lnTo>
                    <a:pt x="427" y="256"/>
                  </a:lnTo>
                  <a:lnTo>
                    <a:pt x="390" y="265"/>
                  </a:lnTo>
                  <a:lnTo>
                    <a:pt x="357" y="281"/>
                  </a:lnTo>
                  <a:lnTo>
                    <a:pt x="327" y="303"/>
                  </a:lnTo>
                  <a:lnTo>
                    <a:pt x="302" y="328"/>
                  </a:lnTo>
                  <a:lnTo>
                    <a:pt x="280" y="358"/>
                  </a:lnTo>
                  <a:lnTo>
                    <a:pt x="265" y="392"/>
                  </a:lnTo>
                  <a:lnTo>
                    <a:pt x="255" y="428"/>
                  </a:lnTo>
                  <a:lnTo>
                    <a:pt x="251" y="466"/>
                  </a:lnTo>
                  <a:lnTo>
                    <a:pt x="251" y="487"/>
                  </a:lnTo>
                  <a:lnTo>
                    <a:pt x="255" y="525"/>
                  </a:lnTo>
                  <a:lnTo>
                    <a:pt x="265" y="561"/>
                  </a:lnTo>
                  <a:lnTo>
                    <a:pt x="280" y="595"/>
                  </a:lnTo>
                  <a:lnTo>
                    <a:pt x="302" y="624"/>
                  </a:lnTo>
                  <a:lnTo>
                    <a:pt x="327" y="650"/>
                  </a:lnTo>
                  <a:lnTo>
                    <a:pt x="357" y="671"/>
                  </a:lnTo>
                  <a:lnTo>
                    <a:pt x="390" y="686"/>
                  </a:lnTo>
                  <a:lnTo>
                    <a:pt x="427" y="697"/>
                  </a:lnTo>
                  <a:lnTo>
                    <a:pt x="465" y="700"/>
                  </a:lnTo>
                  <a:lnTo>
                    <a:pt x="699" y="700"/>
                  </a:lnTo>
                  <a:lnTo>
                    <a:pt x="699" y="466"/>
                  </a:lnTo>
                  <a:lnTo>
                    <a:pt x="696" y="428"/>
                  </a:lnTo>
                  <a:lnTo>
                    <a:pt x="687" y="392"/>
                  </a:lnTo>
                  <a:lnTo>
                    <a:pt x="670" y="358"/>
                  </a:lnTo>
                  <a:lnTo>
                    <a:pt x="649" y="328"/>
                  </a:lnTo>
                  <a:lnTo>
                    <a:pt x="623" y="303"/>
                  </a:lnTo>
                  <a:lnTo>
                    <a:pt x="594" y="281"/>
                  </a:lnTo>
                  <a:lnTo>
                    <a:pt x="560" y="265"/>
                  </a:lnTo>
                  <a:lnTo>
                    <a:pt x="523" y="256"/>
                  </a:lnTo>
                  <a:lnTo>
                    <a:pt x="486" y="253"/>
                  </a:lnTo>
                  <a:lnTo>
                    <a:pt x="465" y="253"/>
                  </a:lnTo>
                  <a:close/>
                  <a:moveTo>
                    <a:pt x="465" y="0"/>
                  </a:moveTo>
                  <a:lnTo>
                    <a:pt x="486" y="0"/>
                  </a:lnTo>
                  <a:lnTo>
                    <a:pt x="544" y="5"/>
                  </a:lnTo>
                  <a:lnTo>
                    <a:pt x="600" y="15"/>
                  </a:lnTo>
                  <a:lnTo>
                    <a:pt x="653" y="32"/>
                  </a:lnTo>
                  <a:lnTo>
                    <a:pt x="704" y="55"/>
                  </a:lnTo>
                  <a:lnTo>
                    <a:pt x="752" y="84"/>
                  </a:lnTo>
                  <a:lnTo>
                    <a:pt x="794" y="118"/>
                  </a:lnTo>
                  <a:lnTo>
                    <a:pt x="833" y="157"/>
                  </a:lnTo>
                  <a:lnTo>
                    <a:pt x="868" y="200"/>
                  </a:lnTo>
                  <a:lnTo>
                    <a:pt x="897" y="248"/>
                  </a:lnTo>
                  <a:lnTo>
                    <a:pt x="920" y="299"/>
                  </a:lnTo>
                  <a:lnTo>
                    <a:pt x="937" y="351"/>
                  </a:lnTo>
                  <a:lnTo>
                    <a:pt x="948" y="408"/>
                  </a:lnTo>
                  <a:lnTo>
                    <a:pt x="952" y="466"/>
                  </a:lnTo>
                  <a:lnTo>
                    <a:pt x="952" y="522"/>
                  </a:lnTo>
                  <a:lnTo>
                    <a:pt x="1177" y="297"/>
                  </a:lnTo>
                  <a:lnTo>
                    <a:pt x="1196" y="281"/>
                  </a:lnTo>
                  <a:lnTo>
                    <a:pt x="1217" y="270"/>
                  </a:lnTo>
                  <a:lnTo>
                    <a:pt x="1241" y="263"/>
                  </a:lnTo>
                  <a:lnTo>
                    <a:pt x="1265" y="261"/>
                  </a:lnTo>
                  <a:lnTo>
                    <a:pt x="1290" y="263"/>
                  </a:lnTo>
                  <a:lnTo>
                    <a:pt x="1962" y="397"/>
                  </a:lnTo>
                  <a:lnTo>
                    <a:pt x="1986" y="404"/>
                  </a:lnTo>
                  <a:lnTo>
                    <a:pt x="2008" y="416"/>
                  </a:lnTo>
                  <a:lnTo>
                    <a:pt x="2026" y="432"/>
                  </a:lnTo>
                  <a:lnTo>
                    <a:pt x="3738" y="2142"/>
                  </a:lnTo>
                  <a:lnTo>
                    <a:pt x="3754" y="2161"/>
                  </a:lnTo>
                  <a:lnTo>
                    <a:pt x="3766" y="2182"/>
                  </a:lnTo>
                  <a:lnTo>
                    <a:pt x="3772" y="2207"/>
                  </a:lnTo>
                  <a:lnTo>
                    <a:pt x="3775" y="2231"/>
                  </a:lnTo>
                  <a:lnTo>
                    <a:pt x="3772" y="2256"/>
                  </a:lnTo>
                  <a:lnTo>
                    <a:pt x="3766" y="2279"/>
                  </a:lnTo>
                  <a:lnTo>
                    <a:pt x="3754" y="2301"/>
                  </a:lnTo>
                  <a:lnTo>
                    <a:pt x="3738" y="2320"/>
                  </a:lnTo>
                  <a:lnTo>
                    <a:pt x="2320" y="3737"/>
                  </a:lnTo>
                  <a:lnTo>
                    <a:pt x="2301" y="3753"/>
                  </a:lnTo>
                  <a:lnTo>
                    <a:pt x="2279" y="3764"/>
                  </a:lnTo>
                  <a:lnTo>
                    <a:pt x="2255" y="3771"/>
                  </a:lnTo>
                  <a:lnTo>
                    <a:pt x="2231" y="3774"/>
                  </a:lnTo>
                  <a:lnTo>
                    <a:pt x="2207" y="3771"/>
                  </a:lnTo>
                  <a:lnTo>
                    <a:pt x="2184" y="3764"/>
                  </a:lnTo>
                  <a:lnTo>
                    <a:pt x="2162" y="3753"/>
                  </a:lnTo>
                  <a:lnTo>
                    <a:pt x="2142" y="3737"/>
                  </a:lnTo>
                  <a:lnTo>
                    <a:pt x="431" y="2026"/>
                  </a:lnTo>
                  <a:lnTo>
                    <a:pt x="416" y="2008"/>
                  </a:lnTo>
                  <a:lnTo>
                    <a:pt x="404" y="1986"/>
                  </a:lnTo>
                  <a:lnTo>
                    <a:pt x="396" y="1962"/>
                  </a:lnTo>
                  <a:lnTo>
                    <a:pt x="262" y="1291"/>
                  </a:lnTo>
                  <a:lnTo>
                    <a:pt x="259" y="1266"/>
                  </a:lnTo>
                  <a:lnTo>
                    <a:pt x="262" y="1242"/>
                  </a:lnTo>
                  <a:lnTo>
                    <a:pt x="269" y="1218"/>
                  </a:lnTo>
                  <a:lnTo>
                    <a:pt x="280" y="1196"/>
                  </a:lnTo>
                  <a:lnTo>
                    <a:pt x="296" y="1177"/>
                  </a:lnTo>
                  <a:lnTo>
                    <a:pt x="521" y="951"/>
                  </a:lnTo>
                  <a:lnTo>
                    <a:pt x="465" y="951"/>
                  </a:lnTo>
                  <a:lnTo>
                    <a:pt x="408" y="948"/>
                  </a:lnTo>
                  <a:lnTo>
                    <a:pt x="351" y="938"/>
                  </a:lnTo>
                  <a:lnTo>
                    <a:pt x="297" y="920"/>
                  </a:lnTo>
                  <a:lnTo>
                    <a:pt x="247" y="897"/>
                  </a:lnTo>
                  <a:lnTo>
                    <a:pt x="200" y="869"/>
                  </a:lnTo>
                  <a:lnTo>
                    <a:pt x="156" y="834"/>
                  </a:lnTo>
                  <a:lnTo>
                    <a:pt x="117" y="795"/>
                  </a:lnTo>
                  <a:lnTo>
                    <a:pt x="83" y="752"/>
                  </a:lnTo>
                  <a:lnTo>
                    <a:pt x="54" y="705"/>
                  </a:lnTo>
                  <a:lnTo>
                    <a:pt x="31" y="654"/>
                  </a:lnTo>
                  <a:lnTo>
                    <a:pt x="14" y="600"/>
                  </a:lnTo>
                  <a:lnTo>
                    <a:pt x="3" y="544"/>
                  </a:lnTo>
                  <a:lnTo>
                    <a:pt x="0" y="487"/>
                  </a:lnTo>
                  <a:lnTo>
                    <a:pt x="0" y="466"/>
                  </a:lnTo>
                  <a:lnTo>
                    <a:pt x="3" y="408"/>
                  </a:lnTo>
                  <a:lnTo>
                    <a:pt x="14" y="351"/>
                  </a:lnTo>
                  <a:lnTo>
                    <a:pt x="31" y="299"/>
                  </a:lnTo>
                  <a:lnTo>
                    <a:pt x="54" y="248"/>
                  </a:lnTo>
                  <a:lnTo>
                    <a:pt x="83" y="200"/>
                  </a:lnTo>
                  <a:lnTo>
                    <a:pt x="117" y="157"/>
                  </a:lnTo>
                  <a:lnTo>
                    <a:pt x="156" y="118"/>
                  </a:lnTo>
                  <a:lnTo>
                    <a:pt x="200" y="84"/>
                  </a:lnTo>
                  <a:lnTo>
                    <a:pt x="247" y="55"/>
                  </a:lnTo>
                  <a:lnTo>
                    <a:pt x="297" y="32"/>
                  </a:lnTo>
                  <a:lnTo>
                    <a:pt x="351" y="15"/>
                  </a:lnTo>
                  <a:lnTo>
                    <a:pt x="408" y="5"/>
                  </a:lnTo>
                  <a:lnTo>
                    <a:pt x="465" y="0"/>
                  </a:lnTo>
                  <a:close/>
                </a:path>
              </a:pathLst>
            </a:custGeom>
            <a:grpFill/>
            <a:ln w="0">
              <a:noFill/>
              <a:prstDash val="solid"/>
              <a:round/>
            </a:ln>
          </p:spPr>
          <p:txBody>
            <a:bodyPr vert="horz" wrap="square" lIns="91440" tIns="45720" rIns="91440" bIns="45720" numCol="1" anchor="t" anchorCtr="0" compatLnSpc="1"/>
            <a:p>
              <a:endParaRPr lang="en-US"/>
            </a:p>
          </p:txBody>
        </p:sp>
        <p:sp>
          <p:nvSpPr>
            <p:cNvPr id="254" name="Freeform 56"/>
            <p:cNvSpPr/>
            <p:nvPr>
              <p:custDataLst>
                <p:tags r:id="rId17"/>
              </p:custDataLst>
            </p:nvPr>
          </p:nvSpPr>
          <p:spPr bwMode="auto">
            <a:xfrm>
              <a:off x="1350" y="2917"/>
              <a:ext cx="84" cy="84"/>
            </a:xfrm>
            <a:custGeom>
              <a:avLst/>
              <a:gdLst>
                <a:gd name="T0" fmla="*/ 126 w 252"/>
                <a:gd name="T1" fmla="*/ 0 h 253"/>
                <a:gd name="T2" fmla="*/ 151 w 252"/>
                <a:gd name="T3" fmla="*/ 3 h 253"/>
                <a:gd name="T4" fmla="*/ 174 w 252"/>
                <a:gd name="T5" fmla="*/ 11 h 253"/>
                <a:gd name="T6" fmla="*/ 196 w 252"/>
                <a:gd name="T7" fmla="*/ 22 h 253"/>
                <a:gd name="T8" fmla="*/ 215 w 252"/>
                <a:gd name="T9" fmla="*/ 37 h 253"/>
                <a:gd name="T10" fmla="*/ 230 w 252"/>
                <a:gd name="T11" fmla="*/ 57 h 253"/>
                <a:gd name="T12" fmla="*/ 242 w 252"/>
                <a:gd name="T13" fmla="*/ 78 h 253"/>
                <a:gd name="T14" fmla="*/ 250 w 252"/>
                <a:gd name="T15" fmla="*/ 102 h 253"/>
                <a:gd name="T16" fmla="*/ 252 w 252"/>
                <a:gd name="T17" fmla="*/ 127 h 253"/>
                <a:gd name="T18" fmla="*/ 250 w 252"/>
                <a:gd name="T19" fmla="*/ 151 h 253"/>
                <a:gd name="T20" fmla="*/ 242 w 252"/>
                <a:gd name="T21" fmla="*/ 175 h 253"/>
                <a:gd name="T22" fmla="*/ 230 w 252"/>
                <a:gd name="T23" fmla="*/ 196 h 253"/>
                <a:gd name="T24" fmla="*/ 215 w 252"/>
                <a:gd name="T25" fmla="*/ 216 h 253"/>
                <a:gd name="T26" fmla="*/ 196 w 252"/>
                <a:gd name="T27" fmla="*/ 231 h 253"/>
                <a:gd name="T28" fmla="*/ 174 w 252"/>
                <a:gd name="T29" fmla="*/ 242 h 253"/>
                <a:gd name="T30" fmla="*/ 151 w 252"/>
                <a:gd name="T31" fmla="*/ 249 h 253"/>
                <a:gd name="T32" fmla="*/ 126 w 252"/>
                <a:gd name="T33" fmla="*/ 253 h 253"/>
                <a:gd name="T34" fmla="*/ 102 w 252"/>
                <a:gd name="T35" fmla="*/ 249 h 253"/>
                <a:gd name="T36" fmla="*/ 78 w 252"/>
                <a:gd name="T37" fmla="*/ 242 h 253"/>
                <a:gd name="T38" fmla="*/ 56 w 252"/>
                <a:gd name="T39" fmla="*/ 231 h 253"/>
                <a:gd name="T40" fmla="*/ 37 w 252"/>
                <a:gd name="T41" fmla="*/ 216 h 253"/>
                <a:gd name="T42" fmla="*/ 21 w 252"/>
                <a:gd name="T43" fmla="*/ 196 h 253"/>
                <a:gd name="T44" fmla="*/ 10 w 252"/>
                <a:gd name="T45" fmla="*/ 175 h 253"/>
                <a:gd name="T46" fmla="*/ 3 w 252"/>
                <a:gd name="T47" fmla="*/ 151 h 253"/>
                <a:gd name="T48" fmla="*/ 0 w 252"/>
                <a:gd name="T49" fmla="*/ 127 h 253"/>
                <a:gd name="T50" fmla="*/ 3 w 252"/>
                <a:gd name="T51" fmla="*/ 102 h 253"/>
                <a:gd name="T52" fmla="*/ 10 w 252"/>
                <a:gd name="T53" fmla="*/ 78 h 253"/>
                <a:gd name="T54" fmla="*/ 21 w 252"/>
                <a:gd name="T55" fmla="*/ 57 h 253"/>
                <a:gd name="T56" fmla="*/ 37 w 252"/>
                <a:gd name="T57" fmla="*/ 37 h 253"/>
                <a:gd name="T58" fmla="*/ 56 w 252"/>
                <a:gd name="T59" fmla="*/ 22 h 253"/>
                <a:gd name="T60" fmla="*/ 78 w 252"/>
                <a:gd name="T61" fmla="*/ 11 h 253"/>
                <a:gd name="T62" fmla="*/ 102 w 252"/>
                <a:gd name="T63" fmla="*/ 3 h 253"/>
                <a:gd name="T64" fmla="*/ 126 w 252"/>
                <a:gd name="T6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2" h="253">
                  <a:moveTo>
                    <a:pt x="126" y="0"/>
                  </a:moveTo>
                  <a:lnTo>
                    <a:pt x="151" y="3"/>
                  </a:lnTo>
                  <a:lnTo>
                    <a:pt x="174" y="11"/>
                  </a:lnTo>
                  <a:lnTo>
                    <a:pt x="196" y="22"/>
                  </a:lnTo>
                  <a:lnTo>
                    <a:pt x="215" y="37"/>
                  </a:lnTo>
                  <a:lnTo>
                    <a:pt x="230" y="57"/>
                  </a:lnTo>
                  <a:lnTo>
                    <a:pt x="242" y="78"/>
                  </a:lnTo>
                  <a:lnTo>
                    <a:pt x="250" y="102"/>
                  </a:lnTo>
                  <a:lnTo>
                    <a:pt x="252" y="127"/>
                  </a:lnTo>
                  <a:lnTo>
                    <a:pt x="250" y="151"/>
                  </a:lnTo>
                  <a:lnTo>
                    <a:pt x="242" y="175"/>
                  </a:lnTo>
                  <a:lnTo>
                    <a:pt x="230" y="196"/>
                  </a:lnTo>
                  <a:lnTo>
                    <a:pt x="215" y="216"/>
                  </a:lnTo>
                  <a:lnTo>
                    <a:pt x="196" y="231"/>
                  </a:lnTo>
                  <a:lnTo>
                    <a:pt x="174" y="242"/>
                  </a:lnTo>
                  <a:lnTo>
                    <a:pt x="151" y="249"/>
                  </a:lnTo>
                  <a:lnTo>
                    <a:pt x="126" y="253"/>
                  </a:lnTo>
                  <a:lnTo>
                    <a:pt x="102" y="249"/>
                  </a:lnTo>
                  <a:lnTo>
                    <a:pt x="78" y="242"/>
                  </a:lnTo>
                  <a:lnTo>
                    <a:pt x="56" y="231"/>
                  </a:lnTo>
                  <a:lnTo>
                    <a:pt x="37" y="216"/>
                  </a:lnTo>
                  <a:lnTo>
                    <a:pt x="21" y="196"/>
                  </a:lnTo>
                  <a:lnTo>
                    <a:pt x="10" y="175"/>
                  </a:lnTo>
                  <a:lnTo>
                    <a:pt x="3" y="151"/>
                  </a:lnTo>
                  <a:lnTo>
                    <a:pt x="0" y="127"/>
                  </a:lnTo>
                  <a:lnTo>
                    <a:pt x="3" y="102"/>
                  </a:lnTo>
                  <a:lnTo>
                    <a:pt x="10" y="78"/>
                  </a:lnTo>
                  <a:lnTo>
                    <a:pt x="21" y="57"/>
                  </a:lnTo>
                  <a:lnTo>
                    <a:pt x="37" y="37"/>
                  </a:lnTo>
                  <a:lnTo>
                    <a:pt x="56" y="22"/>
                  </a:lnTo>
                  <a:lnTo>
                    <a:pt x="78" y="11"/>
                  </a:lnTo>
                  <a:lnTo>
                    <a:pt x="102" y="3"/>
                  </a:lnTo>
                  <a:lnTo>
                    <a:pt x="126" y="0"/>
                  </a:lnTo>
                  <a:close/>
                </a:path>
              </a:pathLst>
            </a:custGeom>
            <a:grpFill/>
            <a:ln w="0">
              <a:noFill/>
              <a:prstDash val="solid"/>
              <a:round/>
            </a:ln>
          </p:spPr>
          <p:txBody>
            <a:bodyPr vert="horz" wrap="square" lIns="91440" tIns="45720" rIns="91440" bIns="45720" numCol="1" anchor="t" anchorCtr="0" compatLnSpc="1"/>
            <a:p>
              <a:endParaRPr lang="en-US"/>
            </a:p>
          </p:txBody>
        </p:sp>
      </p:grpSp>
      <p:sp>
        <p:nvSpPr>
          <p:cNvPr id="340" name="Freeform 157"/>
          <p:cNvSpPr>
            <a:spLocks noEditPoints="1"/>
          </p:cNvSpPr>
          <p:nvPr/>
        </p:nvSpPr>
        <p:spPr bwMode="auto">
          <a:xfrm>
            <a:off x="1836591" y="2535766"/>
            <a:ext cx="399726" cy="361622"/>
          </a:xfrm>
          <a:custGeom>
            <a:avLst/>
            <a:gdLst>
              <a:gd name="T0" fmla="*/ 2524 w 4940"/>
              <a:gd name="T1" fmla="*/ 1909 h 4470"/>
              <a:gd name="T2" fmla="*/ 2384 w 4940"/>
              <a:gd name="T3" fmla="*/ 1642 h 4470"/>
              <a:gd name="T4" fmla="*/ 2033 w 4940"/>
              <a:gd name="T5" fmla="*/ 1167 h 4470"/>
              <a:gd name="T6" fmla="*/ 2177 w 4940"/>
              <a:gd name="T7" fmla="*/ 942 h 4470"/>
              <a:gd name="T8" fmla="*/ 1615 w 4940"/>
              <a:gd name="T9" fmla="*/ 509 h 4470"/>
              <a:gd name="T10" fmla="*/ 1140 w 4940"/>
              <a:gd name="T11" fmla="*/ 1116 h 4470"/>
              <a:gd name="T12" fmla="*/ 1136 w 4940"/>
              <a:gd name="T13" fmla="*/ 1906 h 4470"/>
              <a:gd name="T14" fmla="*/ 1551 w 4940"/>
              <a:gd name="T15" fmla="*/ 2480 h 4470"/>
              <a:gd name="T16" fmla="*/ 1927 w 4940"/>
              <a:gd name="T17" fmla="*/ 2370 h 4470"/>
              <a:gd name="T18" fmla="*/ 1894 w 4940"/>
              <a:gd name="T19" fmla="*/ 2100 h 4470"/>
              <a:gd name="T20" fmla="*/ 1879 w 4940"/>
              <a:gd name="T21" fmla="*/ 1778 h 4470"/>
              <a:gd name="T22" fmla="*/ 2033 w 4940"/>
              <a:gd name="T23" fmla="*/ 1867 h 4470"/>
              <a:gd name="T24" fmla="*/ 2177 w 4940"/>
              <a:gd name="T25" fmla="*/ 1607 h 4470"/>
              <a:gd name="T26" fmla="*/ 1844 w 4940"/>
              <a:gd name="T27" fmla="*/ 1291 h 4470"/>
              <a:gd name="T28" fmla="*/ 1969 w 4940"/>
              <a:gd name="T29" fmla="*/ 840 h 4470"/>
              <a:gd name="T30" fmla="*/ 2208 w 4940"/>
              <a:gd name="T31" fmla="*/ 582 h 4470"/>
              <a:gd name="T32" fmla="*/ 2379 w 4940"/>
              <a:gd name="T33" fmla="*/ 627 h 4470"/>
              <a:gd name="T34" fmla="*/ 2667 w 4940"/>
              <a:gd name="T35" fmla="*/ 933 h 4470"/>
              <a:gd name="T36" fmla="*/ 2682 w 4940"/>
              <a:gd name="T37" fmla="*/ 1255 h 4470"/>
              <a:gd name="T38" fmla="*/ 2527 w 4940"/>
              <a:gd name="T39" fmla="*/ 1167 h 4470"/>
              <a:gd name="T40" fmla="*/ 2384 w 4940"/>
              <a:gd name="T41" fmla="*/ 1426 h 4470"/>
              <a:gd name="T42" fmla="*/ 2716 w 4940"/>
              <a:gd name="T43" fmla="*/ 1744 h 4470"/>
              <a:gd name="T44" fmla="*/ 2592 w 4940"/>
              <a:gd name="T45" fmla="*/ 2193 h 4470"/>
              <a:gd name="T46" fmla="*/ 3272 w 4940"/>
              <a:gd name="T47" fmla="*/ 2208 h 4470"/>
              <a:gd name="T48" fmla="*/ 3488 w 4940"/>
              <a:gd name="T49" fmla="*/ 1517 h 4470"/>
              <a:gd name="T50" fmla="*/ 3232 w 4940"/>
              <a:gd name="T51" fmla="*/ 773 h 4470"/>
              <a:gd name="T52" fmla="*/ 2584 w 4940"/>
              <a:gd name="T53" fmla="*/ 347 h 4470"/>
              <a:gd name="T54" fmla="*/ 2737 w 4940"/>
              <a:gd name="T55" fmla="*/ 70 h 4470"/>
              <a:gd name="T56" fmla="*/ 3464 w 4940"/>
              <a:gd name="T57" fmla="*/ 569 h 4470"/>
              <a:gd name="T58" fmla="*/ 3792 w 4940"/>
              <a:gd name="T59" fmla="*/ 1399 h 4470"/>
              <a:gd name="T60" fmla="*/ 3600 w 4940"/>
              <a:gd name="T61" fmla="*/ 2267 h 4470"/>
              <a:gd name="T62" fmla="*/ 4075 w 4940"/>
              <a:gd name="T63" fmla="*/ 2629 h 4470"/>
              <a:gd name="T64" fmla="*/ 4931 w 4940"/>
              <a:gd name="T65" fmla="*/ 3888 h 4470"/>
              <a:gd name="T66" fmla="*/ 4733 w 4940"/>
              <a:gd name="T67" fmla="*/ 3981 h 4470"/>
              <a:gd name="T68" fmla="*/ 3733 w 4940"/>
              <a:gd name="T69" fmla="*/ 2752 h 4470"/>
              <a:gd name="T70" fmla="*/ 1910 w 4940"/>
              <a:gd name="T71" fmla="*/ 2680 h 4470"/>
              <a:gd name="T72" fmla="*/ 1858 w 4940"/>
              <a:gd name="T73" fmla="*/ 2785 h 4470"/>
              <a:gd name="T74" fmla="*/ 2983 w 4940"/>
              <a:gd name="T75" fmla="*/ 2892 h 4470"/>
              <a:gd name="T76" fmla="*/ 3197 w 4940"/>
              <a:gd name="T77" fmla="*/ 3211 h 4470"/>
              <a:gd name="T78" fmla="*/ 2987 w 4940"/>
              <a:gd name="T79" fmla="*/ 3561 h 4470"/>
              <a:gd name="T80" fmla="*/ 1597 w 4940"/>
              <a:gd name="T81" fmla="*/ 3546 h 4470"/>
              <a:gd name="T82" fmla="*/ 412 w 4940"/>
              <a:gd name="T83" fmla="*/ 2668 h 4470"/>
              <a:gd name="T84" fmla="*/ 312 w 4940"/>
              <a:gd name="T85" fmla="*/ 2820 h 4470"/>
              <a:gd name="T86" fmla="*/ 1730 w 4940"/>
              <a:gd name="T87" fmla="*/ 4084 h 4470"/>
              <a:gd name="T88" fmla="*/ 3726 w 4940"/>
              <a:gd name="T89" fmla="*/ 4252 h 4470"/>
              <a:gd name="T90" fmla="*/ 3620 w 4940"/>
              <a:gd name="T91" fmla="*/ 4467 h 4470"/>
              <a:gd name="T92" fmla="*/ 1489 w 4940"/>
              <a:gd name="T93" fmla="*/ 4320 h 4470"/>
              <a:gd name="T94" fmla="*/ 19 w 4940"/>
              <a:gd name="T95" fmla="*/ 2919 h 4470"/>
              <a:gd name="T96" fmla="*/ 117 w 4940"/>
              <a:gd name="T97" fmla="*/ 2496 h 4470"/>
              <a:gd name="T98" fmla="*/ 511 w 4940"/>
              <a:gd name="T99" fmla="*/ 2366 h 4470"/>
              <a:gd name="T100" fmla="*/ 1744 w 4940"/>
              <a:gd name="T101" fmla="*/ 3269 h 4470"/>
              <a:gd name="T102" fmla="*/ 2888 w 4940"/>
              <a:gd name="T103" fmla="*/ 3217 h 4470"/>
              <a:gd name="T104" fmla="*/ 1924 w 4940"/>
              <a:gd name="T105" fmla="*/ 3145 h 4470"/>
              <a:gd name="T106" fmla="*/ 1573 w 4940"/>
              <a:gd name="T107" fmla="*/ 2904 h 4470"/>
              <a:gd name="T108" fmla="*/ 1007 w 4940"/>
              <a:gd name="T109" fmla="*/ 2339 h 4470"/>
              <a:gd name="T110" fmla="*/ 764 w 4940"/>
              <a:gd name="T111" fmla="*/ 1517 h 4470"/>
              <a:gd name="T112" fmla="*/ 1031 w 4940"/>
              <a:gd name="T113" fmla="*/ 657 h 4470"/>
              <a:gd name="T114" fmla="*/ 1717 w 4940"/>
              <a:gd name="T115" fmla="*/ 109 h 4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0" h="4470">
                <a:moveTo>
                  <a:pt x="2384" y="1642"/>
                </a:moveTo>
                <a:lnTo>
                  <a:pt x="2384" y="2091"/>
                </a:lnTo>
                <a:lnTo>
                  <a:pt x="2418" y="2072"/>
                </a:lnTo>
                <a:lnTo>
                  <a:pt x="2450" y="2046"/>
                </a:lnTo>
                <a:lnTo>
                  <a:pt x="2475" y="2018"/>
                </a:lnTo>
                <a:lnTo>
                  <a:pt x="2497" y="1985"/>
                </a:lnTo>
                <a:lnTo>
                  <a:pt x="2514" y="1948"/>
                </a:lnTo>
                <a:lnTo>
                  <a:pt x="2524" y="1909"/>
                </a:lnTo>
                <a:lnTo>
                  <a:pt x="2527" y="1867"/>
                </a:lnTo>
                <a:lnTo>
                  <a:pt x="2524" y="1825"/>
                </a:lnTo>
                <a:lnTo>
                  <a:pt x="2514" y="1786"/>
                </a:lnTo>
                <a:lnTo>
                  <a:pt x="2497" y="1748"/>
                </a:lnTo>
                <a:lnTo>
                  <a:pt x="2475" y="1715"/>
                </a:lnTo>
                <a:lnTo>
                  <a:pt x="2450" y="1687"/>
                </a:lnTo>
                <a:lnTo>
                  <a:pt x="2418" y="1661"/>
                </a:lnTo>
                <a:lnTo>
                  <a:pt x="2384" y="1642"/>
                </a:lnTo>
                <a:close/>
                <a:moveTo>
                  <a:pt x="2177" y="942"/>
                </a:moveTo>
                <a:lnTo>
                  <a:pt x="2142" y="962"/>
                </a:lnTo>
                <a:lnTo>
                  <a:pt x="2112" y="987"/>
                </a:lnTo>
                <a:lnTo>
                  <a:pt x="2085" y="1015"/>
                </a:lnTo>
                <a:lnTo>
                  <a:pt x="2063" y="1048"/>
                </a:lnTo>
                <a:lnTo>
                  <a:pt x="2047" y="1086"/>
                </a:lnTo>
                <a:lnTo>
                  <a:pt x="2038" y="1125"/>
                </a:lnTo>
                <a:lnTo>
                  <a:pt x="2033" y="1167"/>
                </a:lnTo>
                <a:lnTo>
                  <a:pt x="2038" y="1209"/>
                </a:lnTo>
                <a:lnTo>
                  <a:pt x="2047" y="1248"/>
                </a:lnTo>
                <a:lnTo>
                  <a:pt x="2063" y="1285"/>
                </a:lnTo>
                <a:lnTo>
                  <a:pt x="2085" y="1318"/>
                </a:lnTo>
                <a:lnTo>
                  <a:pt x="2112" y="1348"/>
                </a:lnTo>
                <a:lnTo>
                  <a:pt x="2142" y="1372"/>
                </a:lnTo>
                <a:lnTo>
                  <a:pt x="2177" y="1392"/>
                </a:lnTo>
                <a:lnTo>
                  <a:pt x="2177" y="942"/>
                </a:lnTo>
                <a:close/>
                <a:moveTo>
                  <a:pt x="2280" y="308"/>
                </a:moveTo>
                <a:lnTo>
                  <a:pt x="2177" y="313"/>
                </a:lnTo>
                <a:lnTo>
                  <a:pt x="2075" y="326"/>
                </a:lnTo>
                <a:lnTo>
                  <a:pt x="1976" y="347"/>
                </a:lnTo>
                <a:lnTo>
                  <a:pt x="1880" y="377"/>
                </a:lnTo>
                <a:lnTo>
                  <a:pt x="1787" y="413"/>
                </a:lnTo>
                <a:lnTo>
                  <a:pt x="1699" y="458"/>
                </a:lnTo>
                <a:lnTo>
                  <a:pt x="1615" y="509"/>
                </a:lnTo>
                <a:lnTo>
                  <a:pt x="1536" y="566"/>
                </a:lnTo>
                <a:lnTo>
                  <a:pt x="1462" y="629"/>
                </a:lnTo>
                <a:lnTo>
                  <a:pt x="1393" y="698"/>
                </a:lnTo>
                <a:lnTo>
                  <a:pt x="1329" y="773"/>
                </a:lnTo>
                <a:lnTo>
                  <a:pt x="1272" y="852"/>
                </a:lnTo>
                <a:lnTo>
                  <a:pt x="1221" y="936"/>
                </a:lnTo>
                <a:lnTo>
                  <a:pt x="1178" y="1024"/>
                </a:lnTo>
                <a:lnTo>
                  <a:pt x="1140" y="1116"/>
                </a:lnTo>
                <a:lnTo>
                  <a:pt x="1112" y="1212"/>
                </a:lnTo>
                <a:lnTo>
                  <a:pt x="1089" y="1311"/>
                </a:lnTo>
                <a:lnTo>
                  <a:pt x="1077" y="1413"/>
                </a:lnTo>
                <a:lnTo>
                  <a:pt x="1073" y="1517"/>
                </a:lnTo>
                <a:lnTo>
                  <a:pt x="1076" y="1616"/>
                </a:lnTo>
                <a:lnTo>
                  <a:pt x="1088" y="1715"/>
                </a:lnTo>
                <a:lnTo>
                  <a:pt x="1109" y="1811"/>
                </a:lnTo>
                <a:lnTo>
                  <a:pt x="1136" y="1906"/>
                </a:lnTo>
                <a:lnTo>
                  <a:pt x="1172" y="1997"/>
                </a:lnTo>
                <a:lnTo>
                  <a:pt x="1215" y="2087"/>
                </a:lnTo>
                <a:lnTo>
                  <a:pt x="1264" y="2172"/>
                </a:lnTo>
                <a:lnTo>
                  <a:pt x="1314" y="2241"/>
                </a:lnTo>
                <a:lnTo>
                  <a:pt x="1366" y="2307"/>
                </a:lnTo>
                <a:lnTo>
                  <a:pt x="1423" y="2370"/>
                </a:lnTo>
                <a:lnTo>
                  <a:pt x="1485" y="2427"/>
                </a:lnTo>
                <a:lnTo>
                  <a:pt x="1551" y="2480"/>
                </a:lnTo>
                <a:lnTo>
                  <a:pt x="1620" y="2529"/>
                </a:lnTo>
                <a:lnTo>
                  <a:pt x="1648" y="2494"/>
                </a:lnTo>
                <a:lnTo>
                  <a:pt x="1687" y="2459"/>
                </a:lnTo>
                <a:lnTo>
                  <a:pt x="1729" y="2427"/>
                </a:lnTo>
                <a:lnTo>
                  <a:pt x="1775" y="2403"/>
                </a:lnTo>
                <a:lnTo>
                  <a:pt x="1823" y="2385"/>
                </a:lnTo>
                <a:lnTo>
                  <a:pt x="1874" y="2375"/>
                </a:lnTo>
                <a:lnTo>
                  <a:pt x="1927" y="2370"/>
                </a:lnTo>
                <a:lnTo>
                  <a:pt x="2177" y="2366"/>
                </a:lnTo>
                <a:lnTo>
                  <a:pt x="2177" y="2307"/>
                </a:lnTo>
                <a:lnTo>
                  <a:pt x="2118" y="2289"/>
                </a:lnTo>
                <a:lnTo>
                  <a:pt x="2064" y="2264"/>
                </a:lnTo>
                <a:lnTo>
                  <a:pt x="2014" y="2232"/>
                </a:lnTo>
                <a:lnTo>
                  <a:pt x="1969" y="2193"/>
                </a:lnTo>
                <a:lnTo>
                  <a:pt x="1928" y="2150"/>
                </a:lnTo>
                <a:lnTo>
                  <a:pt x="1894" y="2100"/>
                </a:lnTo>
                <a:lnTo>
                  <a:pt x="1865" y="2048"/>
                </a:lnTo>
                <a:lnTo>
                  <a:pt x="1844" y="1991"/>
                </a:lnTo>
                <a:lnTo>
                  <a:pt x="1832" y="1930"/>
                </a:lnTo>
                <a:lnTo>
                  <a:pt x="1828" y="1867"/>
                </a:lnTo>
                <a:lnTo>
                  <a:pt x="1831" y="1840"/>
                </a:lnTo>
                <a:lnTo>
                  <a:pt x="1841" y="1814"/>
                </a:lnTo>
                <a:lnTo>
                  <a:pt x="1858" y="1795"/>
                </a:lnTo>
                <a:lnTo>
                  <a:pt x="1879" y="1778"/>
                </a:lnTo>
                <a:lnTo>
                  <a:pt x="1903" y="1768"/>
                </a:lnTo>
                <a:lnTo>
                  <a:pt x="1931" y="1763"/>
                </a:lnTo>
                <a:lnTo>
                  <a:pt x="1958" y="1768"/>
                </a:lnTo>
                <a:lnTo>
                  <a:pt x="1982" y="1778"/>
                </a:lnTo>
                <a:lnTo>
                  <a:pt x="2003" y="1795"/>
                </a:lnTo>
                <a:lnTo>
                  <a:pt x="2020" y="1814"/>
                </a:lnTo>
                <a:lnTo>
                  <a:pt x="2030" y="1840"/>
                </a:lnTo>
                <a:lnTo>
                  <a:pt x="2033" y="1867"/>
                </a:lnTo>
                <a:lnTo>
                  <a:pt x="2038" y="1909"/>
                </a:lnTo>
                <a:lnTo>
                  <a:pt x="2047" y="1948"/>
                </a:lnTo>
                <a:lnTo>
                  <a:pt x="2063" y="1985"/>
                </a:lnTo>
                <a:lnTo>
                  <a:pt x="2085" y="2018"/>
                </a:lnTo>
                <a:lnTo>
                  <a:pt x="2112" y="2046"/>
                </a:lnTo>
                <a:lnTo>
                  <a:pt x="2142" y="2072"/>
                </a:lnTo>
                <a:lnTo>
                  <a:pt x="2177" y="2091"/>
                </a:lnTo>
                <a:lnTo>
                  <a:pt x="2177" y="1607"/>
                </a:lnTo>
                <a:lnTo>
                  <a:pt x="2118" y="1589"/>
                </a:lnTo>
                <a:lnTo>
                  <a:pt x="2064" y="1564"/>
                </a:lnTo>
                <a:lnTo>
                  <a:pt x="2014" y="1532"/>
                </a:lnTo>
                <a:lnTo>
                  <a:pt x="1969" y="1494"/>
                </a:lnTo>
                <a:lnTo>
                  <a:pt x="1928" y="1450"/>
                </a:lnTo>
                <a:lnTo>
                  <a:pt x="1894" y="1401"/>
                </a:lnTo>
                <a:lnTo>
                  <a:pt x="1865" y="1348"/>
                </a:lnTo>
                <a:lnTo>
                  <a:pt x="1844" y="1291"/>
                </a:lnTo>
                <a:lnTo>
                  <a:pt x="1832" y="1230"/>
                </a:lnTo>
                <a:lnTo>
                  <a:pt x="1828" y="1167"/>
                </a:lnTo>
                <a:lnTo>
                  <a:pt x="1832" y="1104"/>
                </a:lnTo>
                <a:lnTo>
                  <a:pt x="1844" y="1044"/>
                </a:lnTo>
                <a:lnTo>
                  <a:pt x="1865" y="986"/>
                </a:lnTo>
                <a:lnTo>
                  <a:pt x="1894" y="933"/>
                </a:lnTo>
                <a:lnTo>
                  <a:pt x="1928" y="884"/>
                </a:lnTo>
                <a:lnTo>
                  <a:pt x="1969" y="840"/>
                </a:lnTo>
                <a:lnTo>
                  <a:pt x="2014" y="801"/>
                </a:lnTo>
                <a:lnTo>
                  <a:pt x="2064" y="770"/>
                </a:lnTo>
                <a:lnTo>
                  <a:pt x="2118" y="744"/>
                </a:lnTo>
                <a:lnTo>
                  <a:pt x="2177" y="726"/>
                </a:lnTo>
                <a:lnTo>
                  <a:pt x="2177" y="656"/>
                </a:lnTo>
                <a:lnTo>
                  <a:pt x="2181" y="627"/>
                </a:lnTo>
                <a:lnTo>
                  <a:pt x="2192" y="603"/>
                </a:lnTo>
                <a:lnTo>
                  <a:pt x="2208" y="582"/>
                </a:lnTo>
                <a:lnTo>
                  <a:pt x="2228" y="566"/>
                </a:lnTo>
                <a:lnTo>
                  <a:pt x="2253" y="555"/>
                </a:lnTo>
                <a:lnTo>
                  <a:pt x="2280" y="552"/>
                </a:lnTo>
                <a:lnTo>
                  <a:pt x="2307" y="555"/>
                </a:lnTo>
                <a:lnTo>
                  <a:pt x="2333" y="566"/>
                </a:lnTo>
                <a:lnTo>
                  <a:pt x="2354" y="582"/>
                </a:lnTo>
                <a:lnTo>
                  <a:pt x="2369" y="603"/>
                </a:lnTo>
                <a:lnTo>
                  <a:pt x="2379" y="627"/>
                </a:lnTo>
                <a:lnTo>
                  <a:pt x="2384" y="656"/>
                </a:lnTo>
                <a:lnTo>
                  <a:pt x="2384" y="726"/>
                </a:lnTo>
                <a:lnTo>
                  <a:pt x="2442" y="744"/>
                </a:lnTo>
                <a:lnTo>
                  <a:pt x="2496" y="770"/>
                </a:lnTo>
                <a:lnTo>
                  <a:pt x="2547" y="801"/>
                </a:lnTo>
                <a:lnTo>
                  <a:pt x="2592" y="840"/>
                </a:lnTo>
                <a:lnTo>
                  <a:pt x="2632" y="884"/>
                </a:lnTo>
                <a:lnTo>
                  <a:pt x="2667" y="933"/>
                </a:lnTo>
                <a:lnTo>
                  <a:pt x="2695" y="986"/>
                </a:lnTo>
                <a:lnTo>
                  <a:pt x="2716" y="1044"/>
                </a:lnTo>
                <a:lnTo>
                  <a:pt x="2728" y="1104"/>
                </a:lnTo>
                <a:lnTo>
                  <a:pt x="2733" y="1167"/>
                </a:lnTo>
                <a:lnTo>
                  <a:pt x="2730" y="1194"/>
                </a:lnTo>
                <a:lnTo>
                  <a:pt x="2719" y="1219"/>
                </a:lnTo>
                <a:lnTo>
                  <a:pt x="2703" y="1240"/>
                </a:lnTo>
                <a:lnTo>
                  <a:pt x="2682" y="1255"/>
                </a:lnTo>
                <a:lnTo>
                  <a:pt x="2658" y="1266"/>
                </a:lnTo>
                <a:lnTo>
                  <a:pt x="2629" y="1270"/>
                </a:lnTo>
                <a:lnTo>
                  <a:pt x="2602" y="1266"/>
                </a:lnTo>
                <a:lnTo>
                  <a:pt x="2578" y="1255"/>
                </a:lnTo>
                <a:lnTo>
                  <a:pt x="2557" y="1240"/>
                </a:lnTo>
                <a:lnTo>
                  <a:pt x="2541" y="1219"/>
                </a:lnTo>
                <a:lnTo>
                  <a:pt x="2530" y="1194"/>
                </a:lnTo>
                <a:lnTo>
                  <a:pt x="2527" y="1167"/>
                </a:lnTo>
                <a:lnTo>
                  <a:pt x="2524" y="1125"/>
                </a:lnTo>
                <a:lnTo>
                  <a:pt x="2514" y="1086"/>
                </a:lnTo>
                <a:lnTo>
                  <a:pt x="2497" y="1048"/>
                </a:lnTo>
                <a:lnTo>
                  <a:pt x="2475" y="1015"/>
                </a:lnTo>
                <a:lnTo>
                  <a:pt x="2450" y="987"/>
                </a:lnTo>
                <a:lnTo>
                  <a:pt x="2418" y="962"/>
                </a:lnTo>
                <a:lnTo>
                  <a:pt x="2384" y="942"/>
                </a:lnTo>
                <a:lnTo>
                  <a:pt x="2384" y="1426"/>
                </a:lnTo>
                <a:lnTo>
                  <a:pt x="2442" y="1444"/>
                </a:lnTo>
                <a:lnTo>
                  <a:pt x="2496" y="1470"/>
                </a:lnTo>
                <a:lnTo>
                  <a:pt x="2547" y="1501"/>
                </a:lnTo>
                <a:lnTo>
                  <a:pt x="2592" y="1540"/>
                </a:lnTo>
                <a:lnTo>
                  <a:pt x="2632" y="1583"/>
                </a:lnTo>
                <a:lnTo>
                  <a:pt x="2667" y="1633"/>
                </a:lnTo>
                <a:lnTo>
                  <a:pt x="2695" y="1685"/>
                </a:lnTo>
                <a:lnTo>
                  <a:pt x="2716" y="1744"/>
                </a:lnTo>
                <a:lnTo>
                  <a:pt x="2728" y="1804"/>
                </a:lnTo>
                <a:lnTo>
                  <a:pt x="2733" y="1867"/>
                </a:lnTo>
                <a:lnTo>
                  <a:pt x="2728" y="1930"/>
                </a:lnTo>
                <a:lnTo>
                  <a:pt x="2716" y="1991"/>
                </a:lnTo>
                <a:lnTo>
                  <a:pt x="2695" y="2048"/>
                </a:lnTo>
                <a:lnTo>
                  <a:pt x="2667" y="2100"/>
                </a:lnTo>
                <a:lnTo>
                  <a:pt x="2632" y="2150"/>
                </a:lnTo>
                <a:lnTo>
                  <a:pt x="2592" y="2193"/>
                </a:lnTo>
                <a:lnTo>
                  <a:pt x="2547" y="2232"/>
                </a:lnTo>
                <a:lnTo>
                  <a:pt x="2496" y="2264"/>
                </a:lnTo>
                <a:lnTo>
                  <a:pt x="2442" y="2289"/>
                </a:lnTo>
                <a:lnTo>
                  <a:pt x="2384" y="2307"/>
                </a:lnTo>
                <a:lnTo>
                  <a:pt x="2384" y="2363"/>
                </a:lnTo>
                <a:lnTo>
                  <a:pt x="3154" y="2352"/>
                </a:lnTo>
                <a:lnTo>
                  <a:pt x="3215" y="2282"/>
                </a:lnTo>
                <a:lnTo>
                  <a:pt x="3272" y="2208"/>
                </a:lnTo>
                <a:lnTo>
                  <a:pt x="3321" y="2132"/>
                </a:lnTo>
                <a:lnTo>
                  <a:pt x="3365" y="2051"/>
                </a:lnTo>
                <a:lnTo>
                  <a:pt x="3402" y="1969"/>
                </a:lnTo>
                <a:lnTo>
                  <a:pt x="3432" y="1882"/>
                </a:lnTo>
                <a:lnTo>
                  <a:pt x="3456" y="1793"/>
                </a:lnTo>
                <a:lnTo>
                  <a:pt x="3474" y="1703"/>
                </a:lnTo>
                <a:lnTo>
                  <a:pt x="3485" y="1610"/>
                </a:lnTo>
                <a:lnTo>
                  <a:pt x="3488" y="1517"/>
                </a:lnTo>
                <a:lnTo>
                  <a:pt x="3483" y="1413"/>
                </a:lnTo>
                <a:lnTo>
                  <a:pt x="3471" y="1311"/>
                </a:lnTo>
                <a:lnTo>
                  <a:pt x="3449" y="1212"/>
                </a:lnTo>
                <a:lnTo>
                  <a:pt x="3420" y="1116"/>
                </a:lnTo>
                <a:lnTo>
                  <a:pt x="3383" y="1024"/>
                </a:lnTo>
                <a:lnTo>
                  <a:pt x="3339" y="936"/>
                </a:lnTo>
                <a:lnTo>
                  <a:pt x="3289" y="852"/>
                </a:lnTo>
                <a:lnTo>
                  <a:pt x="3232" y="773"/>
                </a:lnTo>
                <a:lnTo>
                  <a:pt x="3169" y="698"/>
                </a:lnTo>
                <a:lnTo>
                  <a:pt x="3098" y="629"/>
                </a:lnTo>
                <a:lnTo>
                  <a:pt x="3025" y="566"/>
                </a:lnTo>
                <a:lnTo>
                  <a:pt x="2945" y="509"/>
                </a:lnTo>
                <a:lnTo>
                  <a:pt x="2862" y="458"/>
                </a:lnTo>
                <a:lnTo>
                  <a:pt x="2773" y="413"/>
                </a:lnTo>
                <a:lnTo>
                  <a:pt x="2680" y="377"/>
                </a:lnTo>
                <a:lnTo>
                  <a:pt x="2584" y="347"/>
                </a:lnTo>
                <a:lnTo>
                  <a:pt x="2485" y="326"/>
                </a:lnTo>
                <a:lnTo>
                  <a:pt x="2385" y="313"/>
                </a:lnTo>
                <a:lnTo>
                  <a:pt x="2280" y="308"/>
                </a:lnTo>
                <a:close/>
                <a:moveTo>
                  <a:pt x="2280" y="0"/>
                </a:moveTo>
                <a:lnTo>
                  <a:pt x="2399" y="5"/>
                </a:lnTo>
                <a:lnTo>
                  <a:pt x="2514" y="19"/>
                </a:lnTo>
                <a:lnTo>
                  <a:pt x="2628" y="40"/>
                </a:lnTo>
                <a:lnTo>
                  <a:pt x="2737" y="70"/>
                </a:lnTo>
                <a:lnTo>
                  <a:pt x="2844" y="109"/>
                </a:lnTo>
                <a:lnTo>
                  <a:pt x="2947" y="155"/>
                </a:lnTo>
                <a:lnTo>
                  <a:pt x="3044" y="208"/>
                </a:lnTo>
                <a:lnTo>
                  <a:pt x="3139" y="268"/>
                </a:lnTo>
                <a:lnTo>
                  <a:pt x="3229" y="334"/>
                </a:lnTo>
                <a:lnTo>
                  <a:pt x="3312" y="407"/>
                </a:lnTo>
                <a:lnTo>
                  <a:pt x="3390" y="485"/>
                </a:lnTo>
                <a:lnTo>
                  <a:pt x="3464" y="569"/>
                </a:lnTo>
                <a:lnTo>
                  <a:pt x="3530" y="657"/>
                </a:lnTo>
                <a:lnTo>
                  <a:pt x="3590" y="752"/>
                </a:lnTo>
                <a:lnTo>
                  <a:pt x="3642" y="851"/>
                </a:lnTo>
                <a:lnTo>
                  <a:pt x="3689" y="953"/>
                </a:lnTo>
                <a:lnTo>
                  <a:pt x="3726" y="1059"/>
                </a:lnTo>
                <a:lnTo>
                  <a:pt x="3756" y="1170"/>
                </a:lnTo>
                <a:lnTo>
                  <a:pt x="3778" y="1282"/>
                </a:lnTo>
                <a:lnTo>
                  <a:pt x="3792" y="1399"/>
                </a:lnTo>
                <a:lnTo>
                  <a:pt x="3796" y="1517"/>
                </a:lnTo>
                <a:lnTo>
                  <a:pt x="3792" y="1631"/>
                </a:lnTo>
                <a:lnTo>
                  <a:pt x="3780" y="1744"/>
                </a:lnTo>
                <a:lnTo>
                  <a:pt x="3759" y="1853"/>
                </a:lnTo>
                <a:lnTo>
                  <a:pt x="3730" y="1961"/>
                </a:lnTo>
                <a:lnTo>
                  <a:pt x="3695" y="2066"/>
                </a:lnTo>
                <a:lnTo>
                  <a:pt x="3651" y="2168"/>
                </a:lnTo>
                <a:lnTo>
                  <a:pt x="3600" y="2267"/>
                </a:lnTo>
                <a:lnTo>
                  <a:pt x="3540" y="2361"/>
                </a:lnTo>
                <a:lnTo>
                  <a:pt x="3626" y="2379"/>
                </a:lnTo>
                <a:lnTo>
                  <a:pt x="3708" y="2403"/>
                </a:lnTo>
                <a:lnTo>
                  <a:pt x="3789" y="2435"/>
                </a:lnTo>
                <a:lnTo>
                  <a:pt x="3865" y="2474"/>
                </a:lnTo>
                <a:lnTo>
                  <a:pt x="3940" y="2520"/>
                </a:lnTo>
                <a:lnTo>
                  <a:pt x="4011" y="2571"/>
                </a:lnTo>
                <a:lnTo>
                  <a:pt x="4075" y="2629"/>
                </a:lnTo>
                <a:lnTo>
                  <a:pt x="4136" y="2694"/>
                </a:lnTo>
                <a:lnTo>
                  <a:pt x="4192" y="2763"/>
                </a:lnTo>
                <a:lnTo>
                  <a:pt x="4910" y="3744"/>
                </a:lnTo>
                <a:lnTo>
                  <a:pt x="4926" y="3771"/>
                </a:lnTo>
                <a:lnTo>
                  <a:pt x="4935" y="3800"/>
                </a:lnTo>
                <a:lnTo>
                  <a:pt x="4940" y="3830"/>
                </a:lnTo>
                <a:lnTo>
                  <a:pt x="4938" y="3860"/>
                </a:lnTo>
                <a:lnTo>
                  <a:pt x="4931" y="3888"/>
                </a:lnTo>
                <a:lnTo>
                  <a:pt x="4917" y="3915"/>
                </a:lnTo>
                <a:lnTo>
                  <a:pt x="4899" y="3939"/>
                </a:lnTo>
                <a:lnTo>
                  <a:pt x="4877" y="3960"/>
                </a:lnTo>
                <a:lnTo>
                  <a:pt x="4850" y="3975"/>
                </a:lnTo>
                <a:lnTo>
                  <a:pt x="4821" y="3985"/>
                </a:lnTo>
                <a:lnTo>
                  <a:pt x="4791" y="3990"/>
                </a:lnTo>
                <a:lnTo>
                  <a:pt x="4761" y="3987"/>
                </a:lnTo>
                <a:lnTo>
                  <a:pt x="4733" y="3981"/>
                </a:lnTo>
                <a:lnTo>
                  <a:pt x="4706" y="3968"/>
                </a:lnTo>
                <a:lnTo>
                  <a:pt x="4682" y="3950"/>
                </a:lnTo>
                <a:lnTo>
                  <a:pt x="4661" y="3927"/>
                </a:lnTo>
                <a:lnTo>
                  <a:pt x="3943" y="2944"/>
                </a:lnTo>
                <a:lnTo>
                  <a:pt x="3898" y="2889"/>
                </a:lnTo>
                <a:lnTo>
                  <a:pt x="3847" y="2838"/>
                </a:lnTo>
                <a:lnTo>
                  <a:pt x="3792" y="2793"/>
                </a:lnTo>
                <a:lnTo>
                  <a:pt x="3733" y="2752"/>
                </a:lnTo>
                <a:lnTo>
                  <a:pt x="3671" y="2721"/>
                </a:lnTo>
                <a:lnTo>
                  <a:pt x="3606" y="2694"/>
                </a:lnTo>
                <a:lnTo>
                  <a:pt x="3539" y="2674"/>
                </a:lnTo>
                <a:lnTo>
                  <a:pt x="3470" y="2662"/>
                </a:lnTo>
                <a:lnTo>
                  <a:pt x="3399" y="2658"/>
                </a:lnTo>
                <a:lnTo>
                  <a:pt x="3378" y="2658"/>
                </a:lnTo>
                <a:lnTo>
                  <a:pt x="1931" y="2679"/>
                </a:lnTo>
                <a:lnTo>
                  <a:pt x="1910" y="2680"/>
                </a:lnTo>
                <a:lnTo>
                  <a:pt x="1895" y="2688"/>
                </a:lnTo>
                <a:lnTo>
                  <a:pt x="1882" y="2695"/>
                </a:lnTo>
                <a:lnTo>
                  <a:pt x="1874" y="2703"/>
                </a:lnTo>
                <a:lnTo>
                  <a:pt x="1867" y="2712"/>
                </a:lnTo>
                <a:lnTo>
                  <a:pt x="1859" y="2725"/>
                </a:lnTo>
                <a:lnTo>
                  <a:pt x="1855" y="2742"/>
                </a:lnTo>
                <a:lnTo>
                  <a:pt x="1853" y="2763"/>
                </a:lnTo>
                <a:lnTo>
                  <a:pt x="1858" y="2785"/>
                </a:lnTo>
                <a:lnTo>
                  <a:pt x="1870" y="2806"/>
                </a:lnTo>
                <a:lnTo>
                  <a:pt x="1886" y="2821"/>
                </a:lnTo>
                <a:lnTo>
                  <a:pt x="1907" y="2833"/>
                </a:lnTo>
                <a:lnTo>
                  <a:pt x="1930" y="2836"/>
                </a:lnTo>
                <a:lnTo>
                  <a:pt x="2836" y="2857"/>
                </a:lnTo>
                <a:lnTo>
                  <a:pt x="2887" y="2862"/>
                </a:lnTo>
                <a:lnTo>
                  <a:pt x="2936" y="2874"/>
                </a:lnTo>
                <a:lnTo>
                  <a:pt x="2983" y="2892"/>
                </a:lnTo>
                <a:lnTo>
                  <a:pt x="3028" y="2916"/>
                </a:lnTo>
                <a:lnTo>
                  <a:pt x="3068" y="2946"/>
                </a:lnTo>
                <a:lnTo>
                  <a:pt x="3104" y="2980"/>
                </a:lnTo>
                <a:lnTo>
                  <a:pt x="3136" y="3020"/>
                </a:lnTo>
                <a:lnTo>
                  <a:pt x="3161" y="3065"/>
                </a:lnTo>
                <a:lnTo>
                  <a:pt x="3179" y="3112"/>
                </a:lnTo>
                <a:lnTo>
                  <a:pt x="3193" y="3160"/>
                </a:lnTo>
                <a:lnTo>
                  <a:pt x="3197" y="3211"/>
                </a:lnTo>
                <a:lnTo>
                  <a:pt x="3197" y="3262"/>
                </a:lnTo>
                <a:lnTo>
                  <a:pt x="3187" y="3317"/>
                </a:lnTo>
                <a:lnTo>
                  <a:pt x="3170" y="3370"/>
                </a:lnTo>
                <a:lnTo>
                  <a:pt x="3145" y="3418"/>
                </a:lnTo>
                <a:lnTo>
                  <a:pt x="3113" y="3461"/>
                </a:lnTo>
                <a:lnTo>
                  <a:pt x="3077" y="3500"/>
                </a:lnTo>
                <a:lnTo>
                  <a:pt x="3034" y="3534"/>
                </a:lnTo>
                <a:lnTo>
                  <a:pt x="2987" y="3561"/>
                </a:lnTo>
                <a:lnTo>
                  <a:pt x="2938" y="3581"/>
                </a:lnTo>
                <a:lnTo>
                  <a:pt x="2884" y="3593"/>
                </a:lnTo>
                <a:lnTo>
                  <a:pt x="2829" y="3597"/>
                </a:lnTo>
                <a:lnTo>
                  <a:pt x="2823" y="3597"/>
                </a:lnTo>
                <a:lnTo>
                  <a:pt x="1781" y="3581"/>
                </a:lnTo>
                <a:lnTo>
                  <a:pt x="1718" y="3576"/>
                </a:lnTo>
                <a:lnTo>
                  <a:pt x="1657" y="3564"/>
                </a:lnTo>
                <a:lnTo>
                  <a:pt x="1597" y="3546"/>
                </a:lnTo>
                <a:lnTo>
                  <a:pt x="1539" y="3522"/>
                </a:lnTo>
                <a:lnTo>
                  <a:pt x="1483" y="3491"/>
                </a:lnTo>
                <a:lnTo>
                  <a:pt x="1432" y="3454"/>
                </a:lnTo>
                <a:lnTo>
                  <a:pt x="511" y="2695"/>
                </a:lnTo>
                <a:lnTo>
                  <a:pt x="488" y="2680"/>
                </a:lnTo>
                <a:lnTo>
                  <a:pt x="463" y="2671"/>
                </a:lnTo>
                <a:lnTo>
                  <a:pt x="437" y="2667"/>
                </a:lnTo>
                <a:lnTo>
                  <a:pt x="412" y="2668"/>
                </a:lnTo>
                <a:lnTo>
                  <a:pt x="387" y="2676"/>
                </a:lnTo>
                <a:lnTo>
                  <a:pt x="363" y="2688"/>
                </a:lnTo>
                <a:lnTo>
                  <a:pt x="342" y="2706"/>
                </a:lnTo>
                <a:lnTo>
                  <a:pt x="327" y="2725"/>
                </a:lnTo>
                <a:lnTo>
                  <a:pt x="316" y="2748"/>
                </a:lnTo>
                <a:lnTo>
                  <a:pt x="310" y="2772"/>
                </a:lnTo>
                <a:lnTo>
                  <a:pt x="309" y="2796"/>
                </a:lnTo>
                <a:lnTo>
                  <a:pt x="312" y="2820"/>
                </a:lnTo>
                <a:lnTo>
                  <a:pt x="319" y="2844"/>
                </a:lnTo>
                <a:lnTo>
                  <a:pt x="331" y="2865"/>
                </a:lnTo>
                <a:lnTo>
                  <a:pt x="348" y="2883"/>
                </a:lnTo>
                <a:lnTo>
                  <a:pt x="1519" y="3968"/>
                </a:lnTo>
                <a:lnTo>
                  <a:pt x="1567" y="4006"/>
                </a:lnTo>
                <a:lnTo>
                  <a:pt x="1618" y="4039"/>
                </a:lnTo>
                <a:lnTo>
                  <a:pt x="1673" y="4065"/>
                </a:lnTo>
                <a:lnTo>
                  <a:pt x="1730" y="4084"/>
                </a:lnTo>
                <a:lnTo>
                  <a:pt x="1790" y="4098"/>
                </a:lnTo>
                <a:lnTo>
                  <a:pt x="1850" y="4104"/>
                </a:lnTo>
                <a:lnTo>
                  <a:pt x="3591" y="4161"/>
                </a:lnTo>
                <a:lnTo>
                  <a:pt x="3626" y="4167"/>
                </a:lnTo>
                <a:lnTo>
                  <a:pt x="3659" y="4179"/>
                </a:lnTo>
                <a:lnTo>
                  <a:pt x="3686" y="4198"/>
                </a:lnTo>
                <a:lnTo>
                  <a:pt x="3709" y="4224"/>
                </a:lnTo>
                <a:lnTo>
                  <a:pt x="3726" y="4252"/>
                </a:lnTo>
                <a:lnTo>
                  <a:pt x="3736" y="4285"/>
                </a:lnTo>
                <a:lnTo>
                  <a:pt x="3739" y="4321"/>
                </a:lnTo>
                <a:lnTo>
                  <a:pt x="3735" y="4356"/>
                </a:lnTo>
                <a:lnTo>
                  <a:pt x="3723" y="4387"/>
                </a:lnTo>
                <a:lnTo>
                  <a:pt x="3704" y="4414"/>
                </a:lnTo>
                <a:lnTo>
                  <a:pt x="3680" y="4438"/>
                </a:lnTo>
                <a:lnTo>
                  <a:pt x="3651" y="4455"/>
                </a:lnTo>
                <a:lnTo>
                  <a:pt x="3620" y="4467"/>
                </a:lnTo>
                <a:lnTo>
                  <a:pt x="3585" y="4470"/>
                </a:lnTo>
                <a:lnTo>
                  <a:pt x="3581" y="4470"/>
                </a:lnTo>
                <a:lnTo>
                  <a:pt x="1841" y="4411"/>
                </a:lnTo>
                <a:lnTo>
                  <a:pt x="1768" y="4405"/>
                </a:lnTo>
                <a:lnTo>
                  <a:pt x="1694" y="4393"/>
                </a:lnTo>
                <a:lnTo>
                  <a:pt x="1624" y="4375"/>
                </a:lnTo>
                <a:lnTo>
                  <a:pt x="1555" y="4350"/>
                </a:lnTo>
                <a:lnTo>
                  <a:pt x="1489" y="4320"/>
                </a:lnTo>
                <a:lnTo>
                  <a:pt x="1426" y="4284"/>
                </a:lnTo>
                <a:lnTo>
                  <a:pt x="1366" y="4240"/>
                </a:lnTo>
                <a:lnTo>
                  <a:pt x="1309" y="4194"/>
                </a:lnTo>
                <a:lnTo>
                  <a:pt x="139" y="3109"/>
                </a:lnTo>
                <a:lnTo>
                  <a:pt x="99" y="3067"/>
                </a:lnTo>
                <a:lnTo>
                  <a:pt x="66" y="3020"/>
                </a:lnTo>
                <a:lnTo>
                  <a:pt x="39" y="2971"/>
                </a:lnTo>
                <a:lnTo>
                  <a:pt x="19" y="2919"/>
                </a:lnTo>
                <a:lnTo>
                  <a:pt x="6" y="2865"/>
                </a:lnTo>
                <a:lnTo>
                  <a:pt x="0" y="2806"/>
                </a:lnTo>
                <a:lnTo>
                  <a:pt x="1" y="2749"/>
                </a:lnTo>
                <a:lnTo>
                  <a:pt x="10" y="2694"/>
                </a:lnTo>
                <a:lnTo>
                  <a:pt x="27" y="2640"/>
                </a:lnTo>
                <a:lnTo>
                  <a:pt x="51" y="2589"/>
                </a:lnTo>
                <a:lnTo>
                  <a:pt x="79" y="2541"/>
                </a:lnTo>
                <a:lnTo>
                  <a:pt x="117" y="2496"/>
                </a:lnTo>
                <a:lnTo>
                  <a:pt x="157" y="2457"/>
                </a:lnTo>
                <a:lnTo>
                  <a:pt x="202" y="2426"/>
                </a:lnTo>
                <a:lnTo>
                  <a:pt x="250" y="2399"/>
                </a:lnTo>
                <a:lnTo>
                  <a:pt x="300" y="2379"/>
                </a:lnTo>
                <a:lnTo>
                  <a:pt x="352" y="2367"/>
                </a:lnTo>
                <a:lnTo>
                  <a:pt x="405" y="2360"/>
                </a:lnTo>
                <a:lnTo>
                  <a:pt x="457" y="2360"/>
                </a:lnTo>
                <a:lnTo>
                  <a:pt x="511" y="2366"/>
                </a:lnTo>
                <a:lnTo>
                  <a:pt x="563" y="2379"/>
                </a:lnTo>
                <a:lnTo>
                  <a:pt x="613" y="2399"/>
                </a:lnTo>
                <a:lnTo>
                  <a:pt x="662" y="2424"/>
                </a:lnTo>
                <a:lnTo>
                  <a:pt x="707" y="2457"/>
                </a:lnTo>
                <a:lnTo>
                  <a:pt x="1629" y="3215"/>
                </a:lnTo>
                <a:lnTo>
                  <a:pt x="1664" y="3239"/>
                </a:lnTo>
                <a:lnTo>
                  <a:pt x="1702" y="3257"/>
                </a:lnTo>
                <a:lnTo>
                  <a:pt x="1744" y="3269"/>
                </a:lnTo>
                <a:lnTo>
                  <a:pt x="1786" y="3274"/>
                </a:lnTo>
                <a:lnTo>
                  <a:pt x="2827" y="3289"/>
                </a:lnTo>
                <a:lnTo>
                  <a:pt x="2829" y="3289"/>
                </a:lnTo>
                <a:lnTo>
                  <a:pt x="2851" y="3284"/>
                </a:lnTo>
                <a:lnTo>
                  <a:pt x="2869" y="3272"/>
                </a:lnTo>
                <a:lnTo>
                  <a:pt x="2884" y="3256"/>
                </a:lnTo>
                <a:lnTo>
                  <a:pt x="2890" y="3233"/>
                </a:lnTo>
                <a:lnTo>
                  <a:pt x="2888" y="3217"/>
                </a:lnTo>
                <a:lnTo>
                  <a:pt x="2885" y="3203"/>
                </a:lnTo>
                <a:lnTo>
                  <a:pt x="2880" y="3193"/>
                </a:lnTo>
                <a:lnTo>
                  <a:pt x="2874" y="3185"/>
                </a:lnTo>
                <a:lnTo>
                  <a:pt x="2868" y="3179"/>
                </a:lnTo>
                <a:lnTo>
                  <a:pt x="2859" y="3173"/>
                </a:lnTo>
                <a:lnTo>
                  <a:pt x="2845" y="3167"/>
                </a:lnTo>
                <a:lnTo>
                  <a:pt x="2829" y="3164"/>
                </a:lnTo>
                <a:lnTo>
                  <a:pt x="1924" y="3145"/>
                </a:lnTo>
                <a:lnTo>
                  <a:pt x="1865" y="3139"/>
                </a:lnTo>
                <a:lnTo>
                  <a:pt x="1811" y="3125"/>
                </a:lnTo>
                <a:lnTo>
                  <a:pt x="1759" y="3103"/>
                </a:lnTo>
                <a:lnTo>
                  <a:pt x="1711" y="3074"/>
                </a:lnTo>
                <a:lnTo>
                  <a:pt x="1667" y="3040"/>
                </a:lnTo>
                <a:lnTo>
                  <a:pt x="1630" y="2999"/>
                </a:lnTo>
                <a:lnTo>
                  <a:pt x="1599" y="2953"/>
                </a:lnTo>
                <a:lnTo>
                  <a:pt x="1573" y="2904"/>
                </a:lnTo>
                <a:lnTo>
                  <a:pt x="1557" y="2850"/>
                </a:lnTo>
                <a:lnTo>
                  <a:pt x="1462" y="2794"/>
                </a:lnTo>
                <a:lnTo>
                  <a:pt x="1374" y="2733"/>
                </a:lnTo>
                <a:lnTo>
                  <a:pt x="1290" y="2665"/>
                </a:lnTo>
                <a:lnTo>
                  <a:pt x="1211" y="2592"/>
                </a:lnTo>
                <a:lnTo>
                  <a:pt x="1137" y="2512"/>
                </a:lnTo>
                <a:lnTo>
                  <a:pt x="1068" y="2429"/>
                </a:lnTo>
                <a:lnTo>
                  <a:pt x="1007" y="2339"/>
                </a:lnTo>
                <a:lnTo>
                  <a:pt x="950" y="2246"/>
                </a:lnTo>
                <a:lnTo>
                  <a:pt x="902" y="2148"/>
                </a:lnTo>
                <a:lnTo>
                  <a:pt x="860" y="2048"/>
                </a:lnTo>
                <a:lnTo>
                  <a:pt x="825" y="1946"/>
                </a:lnTo>
                <a:lnTo>
                  <a:pt x="799" y="1841"/>
                </a:lnTo>
                <a:lnTo>
                  <a:pt x="779" y="1735"/>
                </a:lnTo>
                <a:lnTo>
                  <a:pt x="769" y="1627"/>
                </a:lnTo>
                <a:lnTo>
                  <a:pt x="764" y="1517"/>
                </a:lnTo>
                <a:lnTo>
                  <a:pt x="769" y="1399"/>
                </a:lnTo>
                <a:lnTo>
                  <a:pt x="782" y="1282"/>
                </a:lnTo>
                <a:lnTo>
                  <a:pt x="805" y="1170"/>
                </a:lnTo>
                <a:lnTo>
                  <a:pt x="834" y="1059"/>
                </a:lnTo>
                <a:lnTo>
                  <a:pt x="872" y="953"/>
                </a:lnTo>
                <a:lnTo>
                  <a:pt x="918" y="851"/>
                </a:lnTo>
                <a:lnTo>
                  <a:pt x="971" y="752"/>
                </a:lnTo>
                <a:lnTo>
                  <a:pt x="1031" y="657"/>
                </a:lnTo>
                <a:lnTo>
                  <a:pt x="1098" y="569"/>
                </a:lnTo>
                <a:lnTo>
                  <a:pt x="1170" y="485"/>
                </a:lnTo>
                <a:lnTo>
                  <a:pt x="1248" y="407"/>
                </a:lnTo>
                <a:lnTo>
                  <a:pt x="1332" y="334"/>
                </a:lnTo>
                <a:lnTo>
                  <a:pt x="1422" y="268"/>
                </a:lnTo>
                <a:lnTo>
                  <a:pt x="1516" y="208"/>
                </a:lnTo>
                <a:lnTo>
                  <a:pt x="1614" y="155"/>
                </a:lnTo>
                <a:lnTo>
                  <a:pt x="1717" y="109"/>
                </a:lnTo>
                <a:lnTo>
                  <a:pt x="1823" y="70"/>
                </a:lnTo>
                <a:lnTo>
                  <a:pt x="1933" y="40"/>
                </a:lnTo>
                <a:lnTo>
                  <a:pt x="2047" y="19"/>
                </a:lnTo>
                <a:lnTo>
                  <a:pt x="2162" y="5"/>
                </a:lnTo>
                <a:lnTo>
                  <a:pt x="2280" y="0"/>
                </a:lnTo>
                <a:close/>
              </a:path>
            </a:pathLst>
          </a:custGeom>
          <a:solidFill>
            <a:schemeClr val="bg1"/>
          </a:solidFill>
          <a:ln w="0">
            <a:noFill/>
            <a:prstDash val="solid"/>
            <a:round/>
          </a:ln>
        </p:spPr>
        <p:txBody>
          <a:bodyPr vert="horz" wrap="square" lIns="91440" tIns="45720" rIns="91440" bIns="45720" numCol="1" anchor="t" anchorCtr="0" compatLnSpc="1"/>
          <a:p>
            <a:endParaRPr lang="en-US"/>
          </a:p>
        </p:txBody>
      </p:sp>
      <p:grpSp>
        <p:nvGrpSpPr>
          <p:cNvPr id="351" name="Group 171"/>
          <p:cNvGrpSpPr>
            <a:grpSpLocks noChangeAspect="1"/>
          </p:cNvGrpSpPr>
          <p:nvPr/>
        </p:nvGrpSpPr>
        <p:grpSpPr bwMode="auto">
          <a:xfrm>
            <a:off x="4576895" y="2561196"/>
            <a:ext cx="327677" cy="352673"/>
            <a:chOff x="5493" y="2505"/>
            <a:chExt cx="721" cy="776"/>
          </a:xfrm>
          <a:solidFill>
            <a:schemeClr val="bg1"/>
          </a:solidFill>
        </p:grpSpPr>
        <p:sp>
          <p:nvSpPr>
            <p:cNvPr id="354" name="Freeform 173"/>
            <p:cNvSpPr>
              <a:spLocks noEditPoints="1"/>
            </p:cNvSpPr>
            <p:nvPr>
              <p:custDataLst>
                <p:tags r:id="rId18"/>
              </p:custDataLst>
            </p:nvPr>
          </p:nvSpPr>
          <p:spPr bwMode="auto">
            <a:xfrm>
              <a:off x="5493" y="2505"/>
              <a:ext cx="721" cy="776"/>
            </a:xfrm>
            <a:custGeom>
              <a:avLst/>
              <a:gdLst>
                <a:gd name="T0" fmla="*/ 703 w 3604"/>
                <a:gd name="T1" fmla="*/ 3618 h 3880"/>
                <a:gd name="T2" fmla="*/ 2901 w 3604"/>
                <a:gd name="T3" fmla="*/ 1600 h 3880"/>
                <a:gd name="T4" fmla="*/ 2470 w 3604"/>
                <a:gd name="T5" fmla="*/ 445 h 3880"/>
                <a:gd name="T6" fmla="*/ 2785 w 3604"/>
                <a:gd name="T7" fmla="*/ 796 h 3880"/>
                <a:gd name="T8" fmla="*/ 2470 w 3604"/>
                <a:gd name="T9" fmla="*/ 445 h 3880"/>
                <a:gd name="T10" fmla="*/ 487 w 3604"/>
                <a:gd name="T11" fmla="*/ 1423 h 3880"/>
                <a:gd name="T12" fmla="*/ 1801 w 3604"/>
                <a:gd name="T13" fmla="*/ 303 h 3880"/>
                <a:gd name="T14" fmla="*/ 1816 w 3604"/>
                <a:gd name="T15" fmla="*/ 0 h 3880"/>
                <a:gd name="T16" fmla="*/ 1865 w 3604"/>
                <a:gd name="T17" fmla="*/ 16 h 3880"/>
                <a:gd name="T18" fmla="*/ 2209 w 3604"/>
                <a:gd name="T19" fmla="*/ 304 h 3880"/>
                <a:gd name="T20" fmla="*/ 2224 w 3604"/>
                <a:gd name="T21" fmla="*/ 251 h 3880"/>
                <a:gd name="T22" fmla="*/ 2260 w 3604"/>
                <a:gd name="T23" fmla="*/ 209 h 3880"/>
                <a:gd name="T24" fmla="*/ 2311 w 3604"/>
                <a:gd name="T25" fmla="*/ 186 h 3880"/>
                <a:gd name="T26" fmla="*/ 2916 w 3604"/>
                <a:gd name="T27" fmla="*/ 182 h 3880"/>
                <a:gd name="T28" fmla="*/ 2974 w 3604"/>
                <a:gd name="T29" fmla="*/ 196 h 3880"/>
                <a:gd name="T30" fmla="*/ 3019 w 3604"/>
                <a:gd name="T31" fmla="*/ 232 h 3880"/>
                <a:gd name="T32" fmla="*/ 3044 w 3604"/>
                <a:gd name="T33" fmla="*/ 284 h 3880"/>
                <a:gd name="T34" fmla="*/ 3047 w 3604"/>
                <a:gd name="T35" fmla="*/ 1019 h 3880"/>
                <a:gd name="T36" fmla="*/ 3577 w 3604"/>
                <a:gd name="T37" fmla="*/ 1474 h 3880"/>
                <a:gd name="T38" fmla="*/ 3600 w 3604"/>
                <a:gd name="T39" fmla="*/ 1521 h 3880"/>
                <a:gd name="T40" fmla="*/ 3603 w 3604"/>
                <a:gd name="T41" fmla="*/ 1573 h 3880"/>
                <a:gd name="T42" fmla="*/ 3585 w 3604"/>
                <a:gd name="T43" fmla="*/ 1624 h 3880"/>
                <a:gd name="T44" fmla="*/ 3548 w 3604"/>
                <a:gd name="T45" fmla="*/ 1662 h 3880"/>
                <a:gd name="T46" fmla="*/ 3500 w 3604"/>
                <a:gd name="T47" fmla="*/ 1683 h 3880"/>
                <a:gd name="T48" fmla="*/ 3163 w 3604"/>
                <a:gd name="T49" fmla="*/ 1686 h 3880"/>
                <a:gd name="T50" fmla="*/ 3159 w 3604"/>
                <a:gd name="T51" fmla="*/ 3779 h 3880"/>
                <a:gd name="T52" fmla="*/ 3135 w 3604"/>
                <a:gd name="T53" fmla="*/ 3831 h 3880"/>
                <a:gd name="T54" fmla="*/ 3090 w 3604"/>
                <a:gd name="T55" fmla="*/ 3866 h 3880"/>
                <a:gd name="T56" fmla="*/ 3032 w 3604"/>
                <a:gd name="T57" fmla="*/ 3880 h 3880"/>
                <a:gd name="T58" fmla="*/ 543 w 3604"/>
                <a:gd name="T59" fmla="*/ 3877 h 3880"/>
                <a:gd name="T60" fmla="*/ 491 w 3604"/>
                <a:gd name="T61" fmla="*/ 3851 h 3880"/>
                <a:gd name="T62" fmla="*/ 454 w 3604"/>
                <a:gd name="T63" fmla="*/ 3807 h 3880"/>
                <a:gd name="T64" fmla="*/ 441 w 3604"/>
                <a:gd name="T65" fmla="*/ 3749 h 3880"/>
                <a:gd name="T66" fmla="*/ 131 w 3604"/>
                <a:gd name="T67" fmla="*/ 1686 h 3880"/>
                <a:gd name="T68" fmla="*/ 79 w 3604"/>
                <a:gd name="T69" fmla="*/ 1675 h 3880"/>
                <a:gd name="T70" fmla="*/ 35 w 3604"/>
                <a:gd name="T71" fmla="*/ 1645 h 3880"/>
                <a:gd name="T72" fmla="*/ 8 w 3604"/>
                <a:gd name="T73" fmla="*/ 1600 h 3880"/>
                <a:gd name="T74" fmla="*/ 0 w 3604"/>
                <a:gd name="T75" fmla="*/ 1547 h 3880"/>
                <a:gd name="T76" fmla="*/ 13 w 3604"/>
                <a:gd name="T77" fmla="*/ 1496 h 3880"/>
                <a:gd name="T78" fmla="*/ 46 w 3604"/>
                <a:gd name="T79" fmla="*/ 1455 h 3880"/>
                <a:gd name="T80" fmla="*/ 1740 w 3604"/>
                <a:gd name="T81" fmla="*/ 16 h 3880"/>
                <a:gd name="T82" fmla="*/ 1789 w 3604"/>
                <a:gd name="T83" fmla="*/ 0 h 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04" h="3880">
                  <a:moveTo>
                    <a:pt x="703" y="1600"/>
                  </a:moveTo>
                  <a:lnTo>
                    <a:pt x="703" y="3618"/>
                  </a:lnTo>
                  <a:lnTo>
                    <a:pt x="2901" y="3618"/>
                  </a:lnTo>
                  <a:lnTo>
                    <a:pt x="2901" y="1600"/>
                  </a:lnTo>
                  <a:lnTo>
                    <a:pt x="703" y="1600"/>
                  </a:lnTo>
                  <a:close/>
                  <a:moveTo>
                    <a:pt x="2470" y="445"/>
                  </a:moveTo>
                  <a:lnTo>
                    <a:pt x="2470" y="527"/>
                  </a:lnTo>
                  <a:lnTo>
                    <a:pt x="2785" y="796"/>
                  </a:lnTo>
                  <a:lnTo>
                    <a:pt x="2785" y="445"/>
                  </a:lnTo>
                  <a:lnTo>
                    <a:pt x="2470" y="445"/>
                  </a:lnTo>
                  <a:close/>
                  <a:moveTo>
                    <a:pt x="1801" y="303"/>
                  </a:moveTo>
                  <a:lnTo>
                    <a:pt x="487" y="1423"/>
                  </a:lnTo>
                  <a:lnTo>
                    <a:pt x="3117" y="1423"/>
                  </a:lnTo>
                  <a:lnTo>
                    <a:pt x="1801" y="303"/>
                  </a:lnTo>
                  <a:close/>
                  <a:moveTo>
                    <a:pt x="1789" y="0"/>
                  </a:moveTo>
                  <a:lnTo>
                    <a:pt x="1816" y="0"/>
                  </a:lnTo>
                  <a:lnTo>
                    <a:pt x="1840" y="5"/>
                  </a:lnTo>
                  <a:lnTo>
                    <a:pt x="1865" y="16"/>
                  </a:lnTo>
                  <a:lnTo>
                    <a:pt x="1888" y="31"/>
                  </a:lnTo>
                  <a:lnTo>
                    <a:pt x="2209" y="304"/>
                  </a:lnTo>
                  <a:lnTo>
                    <a:pt x="2214" y="277"/>
                  </a:lnTo>
                  <a:lnTo>
                    <a:pt x="2224" y="251"/>
                  </a:lnTo>
                  <a:lnTo>
                    <a:pt x="2240" y="228"/>
                  </a:lnTo>
                  <a:lnTo>
                    <a:pt x="2260" y="209"/>
                  </a:lnTo>
                  <a:lnTo>
                    <a:pt x="2284" y="195"/>
                  </a:lnTo>
                  <a:lnTo>
                    <a:pt x="2311" y="186"/>
                  </a:lnTo>
                  <a:lnTo>
                    <a:pt x="2339" y="182"/>
                  </a:lnTo>
                  <a:lnTo>
                    <a:pt x="2916" y="182"/>
                  </a:lnTo>
                  <a:lnTo>
                    <a:pt x="2947" y="186"/>
                  </a:lnTo>
                  <a:lnTo>
                    <a:pt x="2974" y="196"/>
                  </a:lnTo>
                  <a:lnTo>
                    <a:pt x="2999" y="212"/>
                  </a:lnTo>
                  <a:lnTo>
                    <a:pt x="3019" y="232"/>
                  </a:lnTo>
                  <a:lnTo>
                    <a:pt x="3034" y="257"/>
                  </a:lnTo>
                  <a:lnTo>
                    <a:pt x="3044" y="284"/>
                  </a:lnTo>
                  <a:lnTo>
                    <a:pt x="3047" y="313"/>
                  </a:lnTo>
                  <a:lnTo>
                    <a:pt x="3047" y="1019"/>
                  </a:lnTo>
                  <a:lnTo>
                    <a:pt x="3559" y="1455"/>
                  </a:lnTo>
                  <a:lnTo>
                    <a:pt x="3577" y="1474"/>
                  </a:lnTo>
                  <a:lnTo>
                    <a:pt x="3591" y="1496"/>
                  </a:lnTo>
                  <a:lnTo>
                    <a:pt x="3600" y="1521"/>
                  </a:lnTo>
                  <a:lnTo>
                    <a:pt x="3604" y="1547"/>
                  </a:lnTo>
                  <a:lnTo>
                    <a:pt x="3603" y="1573"/>
                  </a:lnTo>
                  <a:lnTo>
                    <a:pt x="3597" y="1600"/>
                  </a:lnTo>
                  <a:lnTo>
                    <a:pt x="3585" y="1624"/>
                  </a:lnTo>
                  <a:lnTo>
                    <a:pt x="3568" y="1645"/>
                  </a:lnTo>
                  <a:lnTo>
                    <a:pt x="3548" y="1662"/>
                  </a:lnTo>
                  <a:lnTo>
                    <a:pt x="3526" y="1675"/>
                  </a:lnTo>
                  <a:lnTo>
                    <a:pt x="3500" y="1683"/>
                  </a:lnTo>
                  <a:lnTo>
                    <a:pt x="3474" y="1686"/>
                  </a:lnTo>
                  <a:lnTo>
                    <a:pt x="3163" y="1686"/>
                  </a:lnTo>
                  <a:lnTo>
                    <a:pt x="3163" y="3749"/>
                  </a:lnTo>
                  <a:lnTo>
                    <a:pt x="3159" y="3779"/>
                  </a:lnTo>
                  <a:lnTo>
                    <a:pt x="3150" y="3807"/>
                  </a:lnTo>
                  <a:lnTo>
                    <a:pt x="3135" y="3831"/>
                  </a:lnTo>
                  <a:lnTo>
                    <a:pt x="3114" y="3851"/>
                  </a:lnTo>
                  <a:lnTo>
                    <a:pt x="3090" y="3866"/>
                  </a:lnTo>
                  <a:lnTo>
                    <a:pt x="3062" y="3877"/>
                  </a:lnTo>
                  <a:lnTo>
                    <a:pt x="3032" y="3880"/>
                  </a:lnTo>
                  <a:lnTo>
                    <a:pt x="572" y="3880"/>
                  </a:lnTo>
                  <a:lnTo>
                    <a:pt x="543" y="3877"/>
                  </a:lnTo>
                  <a:lnTo>
                    <a:pt x="514" y="3866"/>
                  </a:lnTo>
                  <a:lnTo>
                    <a:pt x="491" y="3851"/>
                  </a:lnTo>
                  <a:lnTo>
                    <a:pt x="470" y="3831"/>
                  </a:lnTo>
                  <a:lnTo>
                    <a:pt x="454" y="3807"/>
                  </a:lnTo>
                  <a:lnTo>
                    <a:pt x="444" y="3779"/>
                  </a:lnTo>
                  <a:lnTo>
                    <a:pt x="441" y="3749"/>
                  </a:lnTo>
                  <a:lnTo>
                    <a:pt x="441" y="1686"/>
                  </a:lnTo>
                  <a:lnTo>
                    <a:pt x="131" y="1686"/>
                  </a:lnTo>
                  <a:lnTo>
                    <a:pt x="104" y="1683"/>
                  </a:lnTo>
                  <a:lnTo>
                    <a:pt x="79" y="1675"/>
                  </a:lnTo>
                  <a:lnTo>
                    <a:pt x="56" y="1662"/>
                  </a:lnTo>
                  <a:lnTo>
                    <a:pt x="35" y="1645"/>
                  </a:lnTo>
                  <a:lnTo>
                    <a:pt x="20" y="1624"/>
                  </a:lnTo>
                  <a:lnTo>
                    <a:pt x="8" y="1600"/>
                  </a:lnTo>
                  <a:lnTo>
                    <a:pt x="1" y="1573"/>
                  </a:lnTo>
                  <a:lnTo>
                    <a:pt x="0" y="1547"/>
                  </a:lnTo>
                  <a:lnTo>
                    <a:pt x="4" y="1521"/>
                  </a:lnTo>
                  <a:lnTo>
                    <a:pt x="13" y="1496"/>
                  </a:lnTo>
                  <a:lnTo>
                    <a:pt x="27" y="1474"/>
                  </a:lnTo>
                  <a:lnTo>
                    <a:pt x="46" y="1455"/>
                  </a:lnTo>
                  <a:lnTo>
                    <a:pt x="1717" y="31"/>
                  </a:lnTo>
                  <a:lnTo>
                    <a:pt x="1740" y="16"/>
                  </a:lnTo>
                  <a:lnTo>
                    <a:pt x="1763" y="5"/>
                  </a:lnTo>
                  <a:lnTo>
                    <a:pt x="1789" y="0"/>
                  </a:lnTo>
                  <a:close/>
                </a:path>
              </a:pathLst>
            </a:custGeom>
            <a:grpFill/>
            <a:ln w="0">
              <a:noFill/>
              <a:prstDash val="solid"/>
              <a:round/>
            </a:ln>
          </p:spPr>
          <p:txBody>
            <a:bodyPr vert="horz" wrap="square" lIns="91440" tIns="45720" rIns="91440" bIns="45720" numCol="1" anchor="t" anchorCtr="0" compatLnSpc="1"/>
            <a:p>
              <a:endParaRPr lang="en-US"/>
            </a:p>
          </p:txBody>
        </p:sp>
        <p:sp>
          <p:nvSpPr>
            <p:cNvPr id="355" name="Freeform 174"/>
            <p:cNvSpPr>
              <a:spLocks noEditPoints="1"/>
            </p:cNvSpPr>
            <p:nvPr>
              <p:custDataLst>
                <p:tags r:id="rId19"/>
              </p:custDataLst>
            </p:nvPr>
          </p:nvSpPr>
          <p:spPr bwMode="auto">
            <a:xfrm>
              <a:off x="5800" y="2919"/>
              <a:ext cx="107" cy="224"/>
            </a:xfrm>
            <a:custGeom>
              <a:avLst/>
              <a:gdLst>
                <a:gd name="T0" fmla="*/ 354 w 531"/>
                <a:gd name="T1" fmla="*/ 862 h 1118"/>
                <a:gd name="T2" fmla="*/ 397 w 531"/>
                <a:gd name="T3" fmla="*/ 789 h 1118"/>
                <a:gd name="T4" fmla="*/ 387 w 531"/>
                <a:gd name="T5" fmla="*/ 703 h 1118"/>
                <a:gd name="T6" fmla="*/ 331 w 531"/>
                <a:gd name="T7" fmla="*/ 642 h 1118"/>
                <a:gd name="T8" fmla="*/ 157 w 531"/>
                <a:gd name="T9" fmla="*/ 278 h 1118"/>
                <a:gd name="T10" fmla="*/ 131 w 531"/>
                <a:gd name="T11" fmla="*/ 359 h 1118"/>
                <a:gd name="T12" fmla="*/ 157 w 531"/>
                <a:gd name="T13" fmla="*/ 440 h 1118"/>
                <a:gd name="T14" fmla="*/ 199 w 531"/>
                <a:gd name="T15" fmla="*/ 241 h 1118"/>
                <a:gd name="T16" fmla="*/ 303 w 531"/>
                <a:gd name="T17" fmla="*/ 13 h 1118"/>
                <a:gd name="T18" fmla="*/ 331 w 531"/>
                <a:gd name="T19" fmla="*/ 65 h 1118"/>
                <a:gd name="T20" fmla="*/ 403 w 531"/>
                <a:gd name="T21" fmla="*/ 131 h 1118"/>
                <a:gd name="T22" fmla="*/ 485 w 531"/>
                <a:gd name="T23" fmla="*/ 210 h 1118"/>
                <a:gd name="T24" fmla="*/ 528 w 531"/>
                <a:gd name="T25" fmla="*/ 318 h 1118"/>
                <a:gd name="T26" fmla="*/ 518 w 531"/>
                <a:gd name="T27" fmla="*/ 397 h 1118"/>
                <a:gd name="T28" fmla="*/ 465 w 531"/>
                <a:gd name="T29" fmla="*/ 424 h 1118"/>
                <a:gd name="T30" fmla="*/ 413 w 531"/>
                <a:gd name="T31" fmla="*/ 397 h 1118"/>
                <a:gd name="T32" fmla="*/ 397 w 531"/>
                <a:gd name="T33" fmla="*/ 330 h 1118"/>
                <a:gd name="T34" fmla="*/ 354 w 531"/>
                <a:gd name="T35" fmla="*/ 258 h 1118"/>
                <a:gd name="T36" fmla="*/ 368 w 531"/>
                <a:gd name="T37" fmla="*/ 514 h 1118"/>
                <a:gd name="T38" fmla="*/ 462 w 531"/>
                <a:gd name="T39" fmla="*/ 580 h 1118"/>
                <a:gd name="T40" fmla="*/ 520 w 531"/>
                <a:gd name="T41" fmla="*/ 681 h 1118"/>
                <a:gd name="T42" fmla="*/ 528 w 531"/>
                <a:gd name="T43" fmla="*/ 800 h 1118"/>
                <a:gd name="T44" fmla="*/ 485 w 531"/>
                <a:gd name="T45" fmla="*/ 909 h 1118"/>
                <a:gd name="T46" fmla="*/ 403 w 531"/>
                <a:gd name="T47" fmla="*/ 987 h 1118"/>
                <a:gd name="T48" fmla="*/ 331 w 531"/>
                <a:gd name="T49" fmla="*/ 1053 h 1118"/>
                <a:gd name="T50" fmla="*/ 303 w 531"/>
                <a:gd name="T51" fmla="*/ 1106 h 1118"/>
                <a:gd name="T52" fmla="*/ 244 w 531"/>
                <a:gd name="T53" fmla="*/ 1116 h 1118"/>
                <a:gd name="T54" fmla="*/ 203 w 531"/>
                <a:gd name="T55" fmla="*/ 1073 h 1118"/>
                <a:gd name="T56" fmla="*/ 163 w 531"/>
                <a:gd name="T57" fmla="*/ 1005 h 1118"/>
                <a:gd name="T58" fmla="*/ 68 w 531"/>
                <a:gd name="T59" fmla="*/ 938 h 1118"/>
                <a:gd name="T60" fmla="*/ 11 w 531"/>
                <a:gd name="T61" fmla="*/ 839 h 1118"/>
                <a:gd name="T62" fmla="*/ 2 w 531"/>
                <a:gd name="T63" fmla="*/ 739 h 1118"/>
                <a:gd name="T64" fmla="*/ 44 w 531"/>
                <a:gd name="T65" fmla="*/ 697 h 1118"/>
                <a:gd name="T66" fmla="*/ 104 w 531"/>
                <a:gd name="T67" fmla="*/ 707 h 1118"/>
                <a:gd name="T68" fmla="*/ 131 w 531"/>
                <a:gd name="T69" fmla="*/ 760 h 1118"/>
                <a:gd name="T70" fmla="*/ 157 w 531"/>
                <a:gd name="T71" fmla="*/ 840 h 1118"/>
                <a:gd name="T72" fmla="*/ 199 w 531"/>
                <a:gd name="T73" fmla="*/ 617 h 1118"/>
                <a:gd name="T74" fmla="*/ 96 w 531"/>
                <a:gd name="T75" fmla="*/ 564 h 1118"/>
                <a:gd name="T76" fmla="*/ 26 w 531"/>
                <a:gd name="T77" fmla="*/ 474 h 1118"/>
                <a:gd name="T78" fmla="*/ 0 w 531"/>
                <a:gd name="T79" fmla="*/ 359 h 1118"/>
                <a:gd name="T80" fmla="*/ 26 w 531"/>
                <a:gd name="T81" fmla="*/ 243 h 1118"/>
                <a:gd name="T82" fmla="*/ 96 w 531"/>
                <a:gd name="T83" fmla="*/ 154 h 1118"/>
                <a:gd name="T84" fmla="*/ 199 w 531"/>
                <a:gd name="T85" fmla="*/ 100 h 1118"/>
                <a:gd name="T86" fmla="*/ 212 w 531"/>
                <a:gd name="T87" fmla="*/ 27 h 1118"/>
                <a:gd name="T88" fmla="*/ 264 w 531"/>
                <a:gd name="T89" fmla="*/ 0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1" h="1118">
                  <a:moveTo>
                    <a:pt x="331" y="642"/>
                  </a:moveTo>
                  <a:lnTo>
                    <a:pt x="331" y="877"/>
                  </a:lnTo>
                  <a:lnTo>
                    <a:pt x="354" y="862"/>
                  </a:lnTo>
                  <a:lnTo>
                    <a:pt x="373" y="840"/>
                  </a:lnTo>
                  <a:lnTo>
                    <a:pt x="387" y="817"/>
                  </a:lnTo>
                  <a:lnTo>
                    <a:pt x="397" y="789"/>
                  </a:lnTo>
                  <a:lnTo>
                    <a:pt x="400" y="760"/>
                  </a:lnTo>
                  <a:lnTo>
                    <a:pt x="397" y="730"/>
                  </a:lnTo>
                  <a:lnTo>
                    <a:pt x="387" y="703"/>
                  </a:lnTo>
                  <a:lnTo>
                    <a:pt x="373" y="678"/>
                  </a:lnTo>
                  <a:lnTo>
                    <a:pt x="354" y="658"/>
                  </a:lnTo>
                  <a:lnTo>
                    <a:pt x="331" y="642"/>
                  </a:lnTo>
                  <a:close/>
                  <a:moveTo>
                    <a:pt x="199" y="241"/>
                  </a:moveTo>
                  <a:lnTo>
                    <a:pt x="177" y="258"/>
                  </a:lnTo>
                  <a:lnTo>
                    <a:pt x="157" y="278"/>
                  </a:lnTo>
                  <a:lnTo>
                    <a:pt x="143" y="303"/>
                  </a:lnTo>
                  <a:lnTo>
                    <a:pt x="133" y="330"/>
                  </a:lnTo>
                  <a:lnTo>
                    <a:pt x="131" y="359"/>
                  </a:lnTo>
                  <a:lnTo>
                    <a:pt x="133" y="388"/>
                  </a:lnTo>
                  <a:lnTo>
                    <a:pt x="143" y="415"/>
                  </a:lnTo>
                  <a:lnTo>
                    <a:pt x="157" y="440"/>
                  </a:lnTo>
                  <a:lnTo>
                    <a:pt x="177" y="460"/>
                  </a:lnTo>
                  <a:lnTo>
                    <a:pt x="199" y="476"/>
                  </a:lnTo>
                  <a:lnTo>
                    <a:pt x="199" y="241"/>
                  </a:lnTo>
                  <a:close/>
                  <a:moveTo>
                    <a:pt x="264" y="0"/>
                  </a:moveTo>
                  <a:lnTo>
                    <a:pt x="286" y="4"/>
                  </a:lnTo>
                  <a:lnTo>
                    <a:pt x="303" y="13"/>
                  </a:lnTo>
                  <a:lnTo>
                    <a:pt x="318" y="27"/>
                  </a:lnTo>
                  <a:lnTo>
                    <a:pt x="327" y="45"/>
                  </a:lnTo>
                  <a:lnTo>
                    <a:pt x="331" y="65"/>
                  </a:lnTo>
                  <a:lnTo>
                    <a:pt x="331" y="100"/>
                  </a:lnTo>
                  <a:lnTo>
                    <a:pt x="368" y="113"/>
                  </a:lnTo>
                  <a:lnTo>
                    <a:pt x="403" y="131"/>
                  </a:lnTo>
                  <a:lnTo>
                    <a:pt x="433" y="154"/>
                  </a:lnTo>
                  <a:lnTo>
                    <a:pt x="462" y="180"/>
                  </a:lnTo>
                  <a:lnTo>
                    <a:pt x="485" y="210"/>
                  </a:lnTo>
                  <a:lnTo>
                    <a:pt x="504" y="243"/>
                  </a:lnTo>
                  <a:lnTo>
                    <a:pt x="520" y="280"/>
                  </a:lnTo>
                  <a:lnTo>
                    <a:pt x="528" y="318"/>
                  </a:lnTo>
                  <a:lnTo>
                    <a:pt x="531" y="359"/>
                  </a:lnTo>
                  <a:lnTo>
                    <a:pt x="528" y="379"/>
                  </a:lnTo>
                  <a:lnTo>
                    <a:pt x="518" y="397"/>
                  </a:lnTo>
                  <a:lnTo>
                    <a:pt x="504" y="411"/>
                  </a:lnTo>
                  <a:lnTo>
                    <a:pt x="487" y="421"/>
                  </a:lnTo>
                  <a:lnTo>
                    <a:pt x="465" y="424"/>
                  </a:lnTo>
                  <a:lnTo>
                    <a:pt x="445" y="421"/>
                  </a:lnTo>
                  <a:lnTo>
                    <a:pt x="427" y="411"/>
                  </a:lnTo>
                  <a:lnTo>
                    <a:pt x="413" y="397"/>
                  </a:lnTo>
                  <a:lnTo>
                    <a:pt x="404" y="379"/>
                  </a:lnTo>
                  <a:lnTo>
                    <a:pt x="400" y="359"/>
                  </a:lnTo>
                  <a:lnTo>
                    <a:pt x="397" y="330"/>
                  </a:lnTo>
                  <a:lnTo>
                    <a:pt x="387" y="303"/>
                  </a:lnTo>
                  <a:lnTo>
                    <a:pt x="373" y="278"/>
                  </a:lnTo>
                  <a:lnTo>
                    <a:pt x="354" y="258"/>
                  </a:lnTo>
                  <a:lnTo>
                    <a:pt x="331" y="241"/>
                  </a:lnTo>
                  <a:lnTo>
                    <a:pt x="331" y="502"/>
                  </a:lnTo>
                  <a:lnTo>
                    <a:pt x="368" y="514"/>
                  </a:lnTo>
                  <a:lnTo>
                    <a:pt x="403" y="532"/>
                  </a:lnTo>
                  <a:lnTo>
                    <a:pt x="433" y="554"/>
                  </a:lnTo>
                  <a:lnTo>
                    <a:pt x="462" y="580"/>
                  </a:lnTo>
                  <a:lnTo>
                    <a:pt x="485" y="611"/>
                  </a:lnTo>
                  <a:lnTo>
                    <a:pt x="504" y="644"/>
                  </a:lnTo>
                  <a:lnTo>
                    <a:pt x="520" y="681"/>
                  </a:lnTo>
                  <a:lnTo>
                    <a:pt x="528" y="719"/>
                  </a:lnTo>
                  <a:lnTo>
                    <a:pt x="531" y="760"/>
                  </a:lnTo>
                  <a:lnTo>
                    <a:pt x="528" y="800"/>
                  </a:lnTo>
                  <a:lnTo>
                    <a:pt x="520" y="839"/>
                  </a:lnTo>
                  <a:lnTo>
                    <a:pt x="504" y="875"/>
                  </a:lnTo>
                  <a:lnTo>
                    <a:pt x="485" y="909"/>
                  </a:lnTo>
                  <a:lnTo>
                    <a:pt x="462" y="938"/>
                  </a:lnTo>
                  <a:lnTo>
                    <a:pt x="433" y="966"/>
                  </a:lnTo>
                  <a:lnTo>
                    <a:pt x="403" y="987"/>
                  </a:lnTo>
                  <a:lnTo>
                    <a:pt x="368" y="1005"/>
                  </a:lnTo>
                  <a:lnTo>
                    <a:pt x="331" y="1018"/>
                  </a:lnTo>
                  <a:lnTo>
                    <a:pt x="331" y="1053"/>
                  </a:lnTo>
                  <a:lnTo>
                    <a:pt x="327" y="1073"/>
                  </a:lnTo>
                  <a:lnTo>
                    <a:pt x="318" y="1092"/>
                  </a:lnTo>
                  <a:lnTo>
                    <a:pt x="303" y="1106"/>
                  </a:lnTo>
                  <a:lnTo>
                    <a:pt x="286" y="1116"/>
                  </a:lnTo>
                  <a:lnTo>
                    <a:pt x="264" y="1118"/>
                  </a:lnTo>
                  <a:lnTo>
                    <a:pt x="244" y="1116"/>
                  </a:lnTo>
                  <a:lnTo>
                    <a:pt x="226" y="1106"/>
                  </a:lnTo>
                  <a:lnTo>
                    <a:pt x="212" y="1092"/>
                  </a:lnTo>
                  <a:lnTo>
                    <a:pt x="203" y="1073"/>
                  </a:lnTo>
                  <a:lnTo>
                    <a:pt x="199" y="1053"/>
                  </a:lnTo>
                  <a:lnTo>
                    <a:pt x="199" y="1018"/>
                  </a:lnTo>
                  <a:lnTo>
                    <a:pt x="163" y="1005"/>
                  </a:lnTo>
                  <a:lnTo>
                    <a:pt x="128" y="987"/>
                  </a:lnTo>
                  <a:lnTo>
                    <a:pt x="96" y="966"/>
                  </a:lnTo>
                  <a:lnTo>
                    <a:pt x="68" y="938"/>
                  </a:lnTo>
                  <a:lnTo>
                    <a:pt x="44" y="909"/>
                  </a:lnTo>
                  <a:lnTo>
                    <a:pt x="26" y="875"/>
                  </a:lnTo>
                  <a:lnTo>
                    <a:pt x="11" y="839"/>
                  </a:lnTo>
                  <a:lnTo>
                    <a:pt x="2" y="800"/>
                  </a:lnTo>
                  <a:lnTo>
                    <a:pt x="0" y="760"/>
                  </a:lnTo>
                  <a:lnTo>
                    <a:pt x="2" y="739"/>
                  </a:lnTo>
                  <a:lnTo>
                    <a:pt x="11" y="721"/>
                  </a:lnTo>
                  <a:lnTo>
                    <a:pt x="26" y="707"/>
                  </a:lnTo>
                  <a:lnTo>
                    <a:pt x="44" y="697"/>
                  </a:lnTo>
                  <a:lnTo>
                    <a:pt x="65" y="694"/>
                  </a:lnTo>
                  <a:lnTo>
                    <a:pt x="86" y="697"/>
                  </a:lnTo>
                  <a:lnTo>
                    <a:pt x="104" y="707"/>
                  </a:lnTo>
                  <a:lnTo>
                    <a:pt x="118" y="721"/>
                  </a:lnTo>
                  <a:lnTo>
                    <a:pt x="127" y="739"/>
                  </a:lnTo>
                  <a:lnTo>
                    <a:pt x="131" y="760"/>
                  </a:lnTo>
                  <a:lnTo>
                    <a:pt x="133" y="789"/>
                  </a:lnTo>
                  <a:lnTo>
                    <a:pt x="143" y="817"/>
                  </a:lnTo>
                  <a:lnTo>
                    <a:pt x="157" y="840"/>
                  </a:lnTo>
                  <a:lnTo>
                    <a:pt x="177" y="862"/>
                  </a:lnTo>
                  <a:lnTo>
                    <a:pt x="199" y="877"/>
                  </a:lnTo>
                  <a:lnTo>
                    <a:pt x="199" y="617"/>
                  </a:lnTo>
                  <a:lnTo>
                    <a:pt x="163" y="604"/>
                  </a:lnTo>
                  <a:lnTo>
                    <a:pt x="128" y="586"/>
                  </a:lnTo>
                  <a:lnTo>
                    <a:pt x="96" y="564"/>
                  </a:lnTo>
                  <a:lnTo>
                    <a:pt x="68" y="538"/>
                  </a:lnTo>
                  <a:lnTo>
                    <a:pt x="44" y="508"/>
                  </a:lnTo>
                  <a:lnTo>
                    <a:pt x="26" y="474"/>
                  </a:lnTo>
                  <a:lnTo>
                    <a:pt x="11" y="438"/>
                  </a:lnTo>
                  <a:lnTo>
                    <a:pt x="2" y="399"/>
                  </a:lnTo>
                  <a:lnTo>
                    <a:pt x="0" y="359"/>
                  </a:lnTo>
                  <a:lnTo>
                    <a:pt x="2" y="318"/>
                  </a:lnTo>
                  <a:lnTo>
                    <a:pt x="11" y="280"/>
                  </a:lnTo>
                  <a:lnTo>
                    <a:pt x="26" y="243"/>
                  </a:lnTo>
                  <a:lnTo>
                    <a:pt x="44" y="210"/>
                  </a:lnTo>
                  <a:lnTo>
                    <a:pt x="68" y="180"/>
                  </a:lnTo>
                  <a:lnTo>
                    <a:pt x="96" y="154"/>
                  </a:lnTo>
                  <a:lnTo>
                    <a:pt x="128" y="131"/>
                  </a:lnTo>
                  <a:lnTo>
                    <a:pt x="163" y="113"/>
                  </a:lnTo>
                  <a:lnTo>
                    <a:pt x="199" y="100"/>
                  </a:lnTo>
                  <a:lnTo>
                    <a:pt x="199" y="65"/>
                  </a:lnTo>
                  <a:lnTo>
                    <a:pt x="203" y="45"/>
                  </a:lnTo>
                  <a:lnTo>
                    <a:pt x="212" y="27"/>
                  </a:lnTo>
                  <a:lnTo>
                    <a:pt x="226" y="13"/>
                  </a:lnTo>
                  <a:lnTo>
                    <a:pt x="244" y="4"/>
                  </a:lnTo>
                  <a:lnTo>
                    <a:pt x="264" y="0"/>
                  </a:lnTo>
                  <a:close/>
                </a:path>
              </a:pathLst>
            </a:custGeom>
            <a:grpFill/>
            <a:ln w="0">
              <a:noFill/>
              <a:prstDash val="solid"/>
              <a:round/>
            </a:ln>
          </p:spPr>
          <p:txBody>
            <a:bodyPr vert="horz" wrap="square" lIns="91440" tIns="45720" rIns="91440" bIns="45720" numCol="1" anchor="t" anchorCtr="0" compatLnSpc="1"/>
            <a:p>
              <a:endParaRPr lang="en-US"/>
            </a:p>
          </p:txBody>
        </p:sp>
        <p:sp>
          <p:nvSpPr>
            <p:cNvPr id="356" name="Freeform 175"/>
            <p:cNvSpPr>
              <a:spLocks noEditPoints="1"/>
            </p:cNvSpPr>
            <p:nvPr>
              <p:custDataLst>
                <p:tags r:id="rId20"/>
              </p:custDataLst>
            </p:nvPr>
          </p:nvSpPr>
          <p:spPr bwMode="auto">
            <a:xfrm>
              <a:off x="5683" y="2860"/>
              <a:ext cx="341" cy="341"/>
            </a:xfrm>
            <a:custGeom>
              <a:avLst/>
              <a:gdLst>
                <a:gd name="T0" fmla="*/ 715 w 1704"/>
                <a:gd name="T1" fmla="*/ 189 h 1704"/>
                <a:gd name="T2" fmla="*/ 530 w 1704"/>
                <a:gd name="T3" fmla="*/ 258 h 1704"/>
                <a:gd name="T4" fmla="*/ 374 w 1704"/>
                <a:gd name="T5" fmla="*/ 373 h 1704"/>
                <a:gd name="T6" fmla="*/ 257 w 1704"/>
                <a:gd name="T7" fmla="*/ 529 h 1704"/>
                <a:gd name="T8" fmla="*/ 188 w 1704"/>
                <a:gd name="T9" fmla="*/ 716 h 1704"/>
                <a:gd name="T10" fmla="*/ 179 w 1704"/>
                <a:gd name="T11" fmla="*/ 922 h 1704"/>
                <a:gd name="T12" fmla="*/ 228 w 1704"/>
                <a:gd name="T13" fmla="*/ 1116 h 1704"/>
                <a:gd name="T14" fmla="*/ 330 w 1704"/>
                <a:gd name="T15" fmla="*/ 1282 h 1704"/>
                <a:gd name="T16" fmla="*/ 474 w 1704"/>
                <a:gd name="T17" fmla="*/ 1413 h 1704"/>
                <a:gd name="T18" fmla="*/ 652 w 1704"/>
                <a:gd name="T19" fmla="*/ 1498 h 1704"/>
                <a:gd name="T20" fmla="*/ 851 w 1704"/>
                <a:gd name="T21" fmla="*/ 1529 h 1704"/>
                <a:gd name="T22" fmla="*/ 1053 w 1704"/>
                <a:gd name="T23" fmla="*/ 1498 h 1704"/>
                <a:gd name="T24" fmla="*/ 1231 w 1704"/>
                <a:gd name="T25" fmla="*/ 1413 h 1704"/>
                <a:gd name="T26" fmla="*/ 1375 w 1704"/>
                <a:gd name="T27" fmla="*/ 1282 h 1704"/>
                <a:gd name="T28" fmla="*/ 1475 w 1704"/>
                <a:gd name="T29" fmla="*/ 1116 h 1704"/>
                <a:gd name="T30" fmla="*/ 1526 w 1704"/>
                <a:gd name="T31" fmla="*/ 922 h 1704"/>
                <a:gd name="T32" fmla="*/ 1516 w 1704"/>
                <a:gd name="T33" fmla="*/ 716 h 1704"/>
                <a:gd name="T34" fmla="*/ 1447 w 1704"/>
                <a:gd name="T35" fmla="*/ 529 h 1704"/>
                <a:gd name="T36" fmla="*/ 1331 w 1704"/>
                <a:gd name="T37" fmla="*/ 373 h 1704"/>
                <a:gd name="T38" fmla="*/ 1175 w 1704"/>
                <a:gd name="T39" fmla="*/ 258 h 1704"/>
                <a:gd name="T40" fmla="*/ 988 w 1704"/>
                <a:gd name="T41" fmla="*/ 189 h 1704"/>
                <a:gd name="T42" fmla="*/ 851 w 1704"/>
                <a:gd name="T43" fmla="*/ 0 h 1704"/>
                <a:gd name="T44" fmla="*/ 1078 w 1704"/>
                <a:gd name="T45" fmla="*/ 31 h 1704"/>
                <a:gd name="T46" fmla="*/ 1282 w 1704"/>
                <a:gd name="T47" fmla="*/ 117 h 1704"/>
                <a:gd name="T48" fmla="*/ 1454 w 1704"/>
                <a:gd name="T49" fmla="*/ 250 h 1704"/>
                <a:gd name="T50" fmla="*/ 1588 w 1704"/>
                <a:gd name="T51" fmla="*/ 423 h 1704"/>
                <a:gd name="T52" fmla="*/ 1674 w 1704"/>
                <a:gd name="T53" fmla="*/ 626 h 1704"/>
                <a:gd name="T54" fmla="*/ 1704 w 1704"/>
                <a:gd name="T55" fmla="*/ 852 h 1704"/>
                <a:gd name="T56" fmla="*/ 1674 w 1704"/>
                <a:gd name="T57" fmla="*/ 1079 h 1704"/>
                <a:gd name="T58" fmla="*/ 1588 w 1704"/>
                <a:gd name="T59" fmla="*/ 1282 h 1704"/>
                <a:gd name="T60" fmla="*/ 1454 w 1704"/>
                <a:gd name="T61" fmla="*/ 1455 h 1704"/>
                <a:gd name="T62" fmla="*/ 1282 w 1704"/>
                <a:gd name="T63" fmla="*/ 1587 h 1704"/>
                <a:gd name="T64" fmla="*/ 1078 w 1704"/>
                <a:gd name="T65" fmla="*/ 1673 h 1704"/>
                <a:gd name="T66" fmla="*/ 851 w 1704"/>
                <a:gd name="T67" fmla="*/ 1704 h 1704"/>
                <a:gd name="T68" fmla="*/ 626 w 1704"/>
                <a:gd name="T69" fmla="*/ 1673 h 1704"/>
                <a:gd name="T70" fmla="*/ 422 w 1704"/>
                <a:gd name="T71" fmla="*/ 1587 h 1704"/>
                <a:gd name="T72" fmla="*/ 250 w 1704"/>
                <a:gd name="T73" fmla="*/ 1455 h 1704"/>
                <a:gd name="T74" fmla="*/ 116 w 1704"/>
                <a:gd name="T75" fmla="*/ 1282 h 1704"/>
                <a:gd name="T76" fmla="*/ 31 w 1704"/>
                <a:gd name="T77" fmla="*/ 1079 h 1704"/>
                <a:gd name="T78" fmla="*/ 0 w 1704"/>
                <a:gd name="T79" fmla="*/ 852 h 1704"/>
                <a:gd name="T80" fmla="*/ 31 w 1704"/>
                <a:gd name="T81" fmla="*/ 626 h 1704"/>
                <a:gd name="T82" fmla="*/ 116 w 1704"/>
                <a:gd name="T83" fmla="*/ 423 h 1704"/>
                <a:gd name="T84" fmla="*/ 250 w 1704"/>
                <a:gd name="T85" fmla="*/ 250 h 1704"/>
                <a:gd name="T86" fmla="*/ 422 w 1704"/>
                <a:gd name="T87" fmla="*/ 117 h 1704"/>
                <a:gd name="T88" fmla="*/ 626 w 1704"/>
                <a:gd name="T89" fmla="*/ 31 h 1704"/>
                <a:gd name="T90" fmla="*/ 851 w 1704"/>
                <a:gd name="T91" fmla="*/ 0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4" h="1704">
                  <a:moveTo>
                    <a:pt x="851" y="175"/>
                  </a:moveTo>
                  <a:lnTo>
                    <a:pt x="783" y="178"/>
                  </a:lnTo>
                  <a:lnTo>
                    <a:pt x="715" y="189"/>
                  </a:lnTo>
                  <a:lnTo>
                    <a:pt x="652" y="206"/>
                  </a:lnTo>
                  <a:lnTo>
                    <a:pt x="589" y="228"/>
                  </a:lnTo>
                  <a:lnTo>
                    <a:pt x="530" y="258"/>
                  </a:lnTo>
                  <a:lnTo>
                    <a:pt x="474" y="291"/>
                  </a:lnTo>
                  <a:lnTo>
                    <a:pt x="421" y="330"/>
                  </a:lnTo>
                  <a:lnTo>
                    <a:pt x="374" y="373"/>
                  </a:lnTo>
                  <a:lnTo>
                    <a:pt x="330" y="422"/>
                  </a:lnTo>
                  <a:lnTo>
                    <a:pt x="291" y="474"/>
                  </a:lnTo>
                  <a:lnTo>
                    <a:pt x="257" y="529"/>
                  </a:lnTo>
                  <a:lnTo>
                    <a:pt x="228" y="588"/>
                  </a:lnTo>
                  <a:lnTo>
                    <a:pt x="206" y="651"/>
                  </a:lnTo>
                  <a:lnTo>
                    <a:pt x="188" y="716"/>
                  </a:lnTo>
                  <a:lnTo>
                    <a:pt x="179" y="783"/>
                  </a:lnTo>
                  <a:lnTo>
                    <a:pt x="175" y="852"/>
                  </a:lnTo>
                  <a:lnTo>
                    <a:pt x="179" y="922"/>
                  </a:lnTo>
                  <a:lnTo>
                    <a:pt x="188" y="988"/>
                  </a:lnTo>
                  <a:lnTo>
                    <a:pt x="206" y="1053"/>
                  </a:lnTo>
                  <a:lnTo>
                    <a:pt x="228" y="1116"/>
                  </a:lnTo>
                  <a:lnTo>
                    <a:pt x="257" y="1175"/>
                  </a:lnTo>
                  <a:lnTo>
                    <a:pt x="291" y="1230"/>
                  </a:lnTo>
                  <a:lnTo>
                    <a:pt x="330" y="1282"/>
                  </a:lnTo>
                  <a:lnTo>
                    <a:pt x="374" y="1331"/>
                  </a:lnTo>
                  <a:lnTo>
                    <a:pt x="421" y="1374"/>
                  </a:lnTo>
                  <a:lnTo>
                    <a:pt x="474" y="1413"/>
                  </a:lnTo>
                  <a:lnTo>
                    <a:pt x="530" y="1448"/>
                  </a:lnTo>
                  <a:lnTo>
                    <a:pt x="589" y="1476"/>
                  </a:lnTo>
                  <a:lnTo>
                    <a:pt x="652" y="1498"/>
                  </a:lnTo>
                  <a:lnTo>
                    <a:pt x="715" y="1515"/>
                  </a:lnTo>
                  <a:lnTo>
                    <a:pt x="783" y="1526"/>
                  </a:lnTo>
                  <a:lnTo>
                    <a:pt x="851" y="1529"/>
                  </a:lnTo>
                  <a:lnTo>
                    <a:pt x="921" y="1526"/>
                  </a:lnTo>
                  <a:lnTo>
                    <a:pt x="988" y="1515"/>
                  </a:lnTo>
                  <a:lnTo>
                    <a:pt x="1053" y="1498"/>
                  </a:lnTo>
                  <a:lnTo>
                    <a:pt x="1115" y="1476"/>
                  </a:lnTo>
                  <a:lnTo>
                    <a:pt x="1175" y="1448"/>
                  </a:lnTo>
                  <a:lnTo>
                    <a:pt x="1231" y="1413"/>
                  </a:lnTo>
                  <a:lnTo>
                    <a:pt x="1283" y="1374"/>
                  </a:lnTo>
                  <a:lnTo>
                    <a:pt x="1331" y="1331"/>
                  </a:lnTo>
                  <a:lnTo>
                    <a:pt x="1375" y="1282"/>
                  </a:lnTo>
                  <a:lnTo>
                    <a:pt x="1414" y="1230"/>
                  </a:lnTo>
                  <a:lnTo>
                    <a:pt x="1447" y="1175"/>
                  </a:lnTo>
                  <a:lnTo>
                    <a:pt x="1475" y="1116"/>
                  </a:lnTo>
                  <a:lnTo>
                    <a:pt x="1499" y="1053"/>
                  </a:lnTo>
                  <a:lnTo>
                    <a:pt x="1516" y="988"/>
                  </a:lnTo>
                  <a:lnTo>
                    <a:pt x="1526" y="922"/>
                  </a:lnTo>
                  <a:lnTo>
                    <a:pt x="1530" y="852"/>
                  </a:lnTo>
                  <a:lnTo>
                    <a:pt x="1526" y="783"/>
                  </a:lnTo>
                  <a:lnTo>
                    <a:pt x="1516" y="716"/>
                  </a:lnTo>
                  <a:lnTo>
                    <a:pt x="1499" y="651"/>
                  </a:lnTo>
                  <a:lnTo>
                    <a:pt x="1475" y="588"/>
                  </a:lnTo>
                  <a:lnTo>
                    <a:pt x="1447" y="529"/>
                  </a:lnTo>
                  <a:lnTo>
                    <a:pt x="1414" y="474"/>
                  </a:lnTo>
                  <a:lnTo>
                    <a:pt x="1375" y="422"/>
                  </a:lnTo>
                  <a:lnTo>
                    <a:pt x="1331" y="373"/>
                  </a:lnTo>
                  <a:lnTo>
                    <a:pt x="1283" y="330"/>
                  </a:lnTo>
                  <a:lnTo>
                    <a:pt x="1231" y="291"/>
                  </a:lnTo>
                  <a:lnTo>
                    <a:pt x="1175" y="258"/>
                  </a:lnTo>
                  <a:lnTo>
                    <a:pt x="1115" y="228"/>
                  </a:lnTo>
                  <a:lnTo>
                    <a:pt x="1053" y="206"/>
                  </a:lnTo>
                  <a:lnTo>
                    <a:pt x="988" y="189"/>
                  </a:lnTo>
                  <a:lnTo>
                    <a:pt x="921" y="178"/>
                  </a:lnTo>
                  <a:lnTo>
                    <a:pt x="851" y="175"/>
                  </a:lnTo>
                  <a:close/>
                  <a:moveTo>
                    <a:pt x="851" y="0"/>
                  </a:moveTo>
                  <a:lnTo>
                    <a:pt x="929" y="3"/>
                  </a:lnTo>
                  <a:lnTo>
                    <a:pt x="1005" y="14"/>
                  </a:lnTo>
                  <a:lnTo>
                    <a:pt x="1078" y="31"/>
                  </a:lnTo>
                  <a:lnTo>
                    <a:pt x="1149" y="54"/>
                  </a:lnTo>
                  <a:lnTo>
                    <a:pt x="1217" y="83"/>
                  </a:lnTo>
                  <a:lnTo>
                    <a:pt x="1282" y="117"/>
                  </a:lnTo>
                  <a:lnTo>
                    <a:pt x="1343" y="156"/>
                  </a:lnTo>
                  <a:lnTo>
                    <a:pt x="1401" y="201"/>
                  </a:lnTo>
                  <a:lnTo>
                    <a:pt x="1454" y="250"/>
                  </a:lnTo>
                  <a:lnTo>
                    <a:pt x="1504" y="304"/>
                  </a:lnTo>
                  <a:lnTo>
                    <a:pt x="1547" y="362"/>
                  </a:lnTo>
                  <a:lnTo>
                    <a:pt x="1588" y="423"/>
                  </a:lnTo>
                  <a:lnTo>
                    <a:pt x="1622" y="487"/>
                  </a:lnTo>
                  <a:lnTo>
                    <a:pt x="1650" y="555"/>
                  </a:lnTo>
                  <a:lnTo>
                    <a:pt x="1674" y="626"/>
                  </a:lnTo>
                  <a:lnTo>
                    <a:pt x="1691" y="700"/>
                  </a:lnTo>
                  <a:lnTo>
                    <a:pt x="1700" y="775"/>
                  </a:lnTo>
                  <a:lnTo>
                    <a:pt x="1704" y="852"/>
                  </a:lnTo>
                  <a:lnTo>
                    <a:pt x="1700" y="930"/>
                  </a:lnTo>
                  <a:lnTo>
                    <a:pt x="1691" y="1006"/>
                  </a:lnTo>
                  <a:lnTo>
                    <a:pt x="1674" y="1079"/>
                  </a:lnTo>
                  <a:lnTo>
                    <a:pt x="1650" y="1149"/>
                  </a:lnTo>
                  <a:lnTo>
                    <a:pt x="1622" y="1217"/>
                  </a:lnTo>
                  <a:lnTo>
                    <a:pt x="1588" y="1282"/>
                  </a:lnTo>
                  <a:lnTo>
                    <a:pt x="1547" y="1344"/>
                  </a:lnTo>
                  <a:lnTo>
                    <a:pt x="1504" y="1400"/>
                  </a:lnTo>
                  <a:lnTo>
                    <a:pt x="1454" y="1455"/>
                  </a:lnTo>
                  <a:lnTo>
                    <a:pt x="1401" y="1503"/>
                  </a:lnTo>
                  <a:lnTo>
                    <a:pt x="1343" y="1548"/>
                  </a:lnTo>
                  <a:lnTo>
                    <a:pt x="1282" y="1587"/>
                  </a:lnTo>
                  <a:lnTo>
                    <a:pt x="1217" y="1621"/>
                  </a:lnTo>
                  <a:lnTo>
                    <a:pt x="1149" y="1651"/>
                  </a:lnTo>
                  <a:lnTo>
                    <a:pt x="1078" y="1673"/>
                  </a:lnTo>
                  <a:lnTo>
                    <a:pt x="1005" y="1690"/>
                  </a:lnTo>
                  <a:lnTo>
                    <a:pt x="929" y="1701"/>
                  </a:lnTo>
                  <a:lnTo>
                    <a:pt x="851" y="1704"/>
                  </a:lnTo>
                  <a:lnTo>
                    <a:pt x="774" y="1701"/>
                  </a:lnTo>
                  <a:lnTo>
                    <a:pt x="699" y="1690"/>
                  </a:lnTo>
                  <a:lnTo>
                    <a:pt x="626" y="1673"/>
                  </a:lnTo>
                  <a:lnTo>
                    <a:pt x="555" y="1651"/>
                  </a:lnTo>
                  <a:lnTo>
                    <a:pt x="487" y="1621"/>
                  </a:lnTo>
                  <a:lnTo>
                    <a:pt x="422" y="1587"/>
                  </a:lnTo>
                  <a:lnTo>
                    <a:pt x="361" y="1548"/>
                  </a:lnTo>
                  <a:lnTo>
                    <a:pt x="304" y="1503"/>
                  </a:lnTo>
                  <a:lnTo>
                    <a:pt x="250" y="1455"/>
                  </a:lnTo>
                  <a:lnTo>
                    <a:pt x="201" y="1400"/>
                  </a:lnTo>
                  <a:lnTo>
                    <a:pt x="156" y="1344"/>
                  </a:lnTo>
                  <a:lnTo>
                    <a:pt x="116" y="1282"/>
                  </a:lnTo>
                  <a:lnTo>
                    <a:pt x="82" y="1217"/>
                  </a:lnTo>
                  <a:lnTo>
                    <a:pt x="53" y="1149"/>
                  </a:lnTo>
                  <a:lnTo>
                    <a:pt x="31" y="1079"/>
                  </a:lnTo>
                  <a:lnTo>
                    <a:pt x="14" y="1006"/>
                  </a:lnTo>
                  <a:lnTo>
                    <a:pt x="4" y="930"/>
                  </a:lnTo>
                  <a:lnTo>
                    <a:pt x="0" y="852"/>
                  </a:lnTo>
                  <a:lnTo>
                    <a:pt x="4" y="775"/>
                  </a:lnTo>
                  <a:lnTo>
                    <a:pt x="14" y="700"/>
                  </a:lnTo>
                  <a:lnTo>
                    <a:pt x="31" y="626"/>
                  </a:lnTo>
                  <a:lnTo>
                    <a:pt x="53" y="555"/>
                  </a:lnTo>
                  <a:lnTo>
                    <a:pt x="82" y="487"/>
                  </a:lnTo>
                  <a:lnTo>
                    <a:pt x="116" y="423"/>
                  </a:lnTo>
                  <a:lnTo>
                    <a:pt x="156" y="362"/>
                  </a:lnTo>
                  <a:lnTo>
                    <a:pt x="201" y="304"/>
                  </a:lnTo>
                  <a:lnTo>
                    <a:pt x="250" y="250"/>
                  </a:lnTo>
                  <a:lnTo>
                    <a:pt x="304" y="201"/>
                  </a:lnTo>
                  <a:lnTo>
                    <a:pt x="361" y="156"/>
                  </a:lnTo>
                  <a:lnTo>
                    <a:pt x="422" y="117"/>
                  </a:lnTo>
                  <a:lnTo>
                    <a:pt x="487" y="83"/>
                  </a:lnTo>
                  <a:lnTo>
                    <a:pt x="555" y="54"/>
                  </a:lnTo>
                  <a:lnTo>
                    <a:pt x="626" y="31"/>
                  </a:lnTo>
                  <a:lnTo>
                    <a:pt x="699" y="14"/>
                  </a:lnTo>
                  <a:lnTo>
                    <a:pt x="774" y="3"/>
                  </a:lnTo>
                  <a:lnTo>
                    <a:pt x="851"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379" name="Group 204"/>
          <p:cNvGrpSpPr>
            <a:grpSpLocks noChangeAspect="1"/>
          </p:cNvGrpSpPr>
          <p:nvPr/>
        </p:nvGrpSpPr>
        <p:grpSpPr bwMode="auto">
          <a:xfrm>
            <a:off x="7264864" y="2566335"/>
            <a:ext cx="357224" cy="360174"/>
            <a:chOff x="2984" y="1624"/>
            <a:chExt cx="848" cy="855"/>
          </a:xfrm>
          <a:solidFill>
            <a:schemeClr val="bg1"/>
          </a:solidFill>
        </p:grpSpPr>
        <p:sp>
          <p:nvSpPr>
            <p:cNvPr id="382" name="Freeform 206"/>
            <p:cNvSpPr>
              <a:spLocks noEditPoints="1"/>
            </p:cNvSpPr>
            <p:nvPr>
              <p:custDataLst>
                <p:tags r:id="rId21"/>
              </p:custDataLst>
            </p:nvPr>
          </p:nvSpPr>
          <p:spPr bwMode="auto">
            <a:xfrm>
              <a:off x="2984" y="1670"/>
              <a:ext cx="808" cy="809"/>
            </a:xfrm>
            <a:custGeom>
              <a:avLst/>
              <a:gdLst>
                <a:gd name="T0" fmla="*/ 1129 w 3232"/>
                <a:gd name="T1" fmla="*/ 2998 h 3234"/>
                <a:gd name="T2" fmla="*/ 1842 w 3232"/>
                <a:gd name="T3" fmla="*/ 2367 h 3234"/>
                <a:gd name="T4" fmla="*/ 2306 w 3232"/>
                <a:gd name="T5" fmla="*/ 1988 h 3234"/>
                <a:gd name="T6" fmla="*/ 2248 w 3232"/>
                <a:gd name="T7" fmla="*/ 2937 h 3234"/>
                <a:gd name="T8" fmla="*/ 2306 w 3232"/>
                <a:gd name="T9" fmla="*/ 1988 h 3234"/>
                <a:gd name="T10" fmla="*/ 296 w 3232"/>
                <a:gd name="T11" fmla="*/ 2249 h 3234"/>
                <a:gd name="T12" fmla="*/ 1245 w 3232"/>
                <a:gd name="T13" fmla="*/ 2308 h 3234"/>
                <a:gd name="T14" fmla="*/ 2210 w 3232"/>
                <a:gd name="T15" fmla="*/ 1434 h 3234"/>
                <a:gd name="T16" fmla="*/ 1861 w 3232"/>
                <a:gd name="T17" fmla="*/ 2210 h 3234"/>
                <a:gd name="T18" fmla="*/ 2210 w 3232"/>
                <a:gd name="T19" fmla="*/ 1434 h 3234"/>
                <a:gd name="T20" fmla="*/ 1204 w 3232"/>
                <a:gd name="T21" fmla="*/ 2044 h 3234"/>
                <a:gd name="T22" fmla="*/ 2131 w 3232"/>
                <a:gd name="T23" fmla="*/ 1292 h 3234"/>
                <a:gd name="T24" fmla="*/ 2996 w 3232"/>
                <a:gd name="T25" fmla="*/ 1131 h 3234"/>
                <a:gd name="T26" fmla="*/ 2367 w 3232"/>
                <a:gd name="T27" fmla="*/ 1843 h 3234"/>
                <a:gd name="T28" fmla="*/ 2996 w 3232"/>
                <a:gd name="T29" fmla="*/ 1131 h 3234"/>
                <a:gd name="T30" fmla="*/ 236 w 3232"/>
                <a:gd name="T31" fmla="*/ 2103 h 3234"/>
                <a:gd name="T32" fmla="*/ 865 w 3232"/>
                <a:gd name="T33" fmla="*/ 1391 h 3234"/>
                <a:gd name="T34" fmla="*/ 1371 w 3232"/>
                <a:gd name="T35" fmla="*/ 1024 h 3234"/>
                <a:gd name="T36" fmla="*/ 1022 w 3232"/>
                <a:gd name="T37" fmla="*/ 1863 h 3234"/>
                <a:gd name="T38" fmla="*/ 1960 w 3232"/>
                <a:gd name="T39" fmla="*/ 1121 h 3234"/>
                <a:gd name="T40" fmla="*/ 1371 w 3232"/>
                <a:gd name="T41" fmla="*/ 1024 h 3234"/>
                <a:gd name="T42" fmla="*/ 1987 w 3232"/>
                <a:gd name="T43" fmla="*/ 926 h 3234"/>
                <a:gd name="T44" fmla="*/ 2936 w 3232"/>
                <a:gd name="T45" fmla="*/ 985 h 3234"/>
                <a:gd name="T46" fmla="*/ 984 w 3232"/>
                <a:gd name="T47" fmla="*/ 297 h 3234"/>
                <a:gd name="T48" fmla="*/ 925 w 3232"/>
                <a:gd name="T49" fmla="*/ 1245 h 3234"/>
                <a:gd name="T50" fmla="*/ 984 w 3232"/>
                <a:gd name="T51" fmla="*/ 297 h 3234"/>
                <a:gd name="T52" fmla="*/ 1390 w 3232"/>
                <a:gd name="T53" fmla="*/ 866 h 3234"/>
                <a:gd name="T54" fmla="*/ 2103 w 3232"/>
                <a:gd name="T55" fmla="*/ 236 h 3234"/>
                <a:gd name="T56" fmla="*/ 995 w 3232"/>
                <a:gd name="T57" fmla="*/ 0 h 3234"/>
                <a:gd name="T58" fmla="*/ 2260 w 3232"/>
                <a:gd name="T59" fmla="*/ 3 h 3234"/>
                <a:gd name="T60" fmla="*/ 2302 w 3232"/>
                <a:gd name="T61" fmla="*/ 20 h 3234"/>
                <a:gd name="T62" fmla="*/ 3198 w 3232"/>
                <a:gd name="T63" fmla="*/ 912 h 3234"/>
                <a:gd name="T64" fmla="*/ 3224 w 3232"/>
                <a:gd name="T65" fmla="*/ 951 h 3234"/>
                <a:gd name="T66" fmla="*/ 3232 w 3232"/>
                <a:gd name="T67" fmla="*/ 997 h 3234"/>
                <a:gd name="T68" fmla="*/ 3230 w 3232"/>
                <a:gd name="T69" fmla="*/ 2260 h 3234"/>
                <a:gd name="T70" fmla="*/ 3212 w 3232"/>
                <a:gd name="T71" fmla="*/ 2303 h 3234"/>
                <a:gd name="T72" fmla="*/ 2320 w 3232"/>
                <a:gd name="T73" fmla="*/ 3198 h 3234"/>
                <a:gd name="T74" fmla="*/ 2281 w 3232"/>
                <a:gd name="T75" fmla="*/ 3224 h 3234"/>
                <a:gd name="T76" fmla="*/ 2237 w 3232"/>
                <a:gd name="T77" fmla="*/ 3234 h 3234"/>
                <a:gd name="T78" fmla="*/ 972 w 3232"/>
                <a:gd name="T79" fmla="*/ 3231 h 3234"/>
                <a:gd name="T80" fmla="*/ 930 w 3232"/>
                <a:gd name="T81" fmla="*/ 3213 h 3234"/>
                <a:gd name="T82" fmla="*/ 34 w 3232"/>
                <a:gd name="T83" fmla="*/ 2321 h 3234"/>
                <a:gd name="T84" fmla="*/ 9 w 3232"/>
                <a:gd name="T85" fmla="*/ 2283 h 3234"/>
                <a:gd name="T86" fmla="*/ 0 w 3232"/>
                <a:gd name="T87" fmla="*/ 2237 h 3234"/>
                <a:gd name="T88" fmla="*/ 2 w 3232"/>
                <a:gd name="T89" fmla="*/ 973 h 3234"/>
                <a:gd name="T90" fmla="*/ 20 w 3232"/>
                <a:gd name="T91" fmla="*/ 931 h 3234"/>
                <a:gd name="T92" fmla="*/ 912 w 3232"/>
                <a:gd name="T93" fmla="*/ 36 h 3234"/>
                <a:gd name="T94" fmla="*/ 950 w 3232"/>
                <a:gd name="T95" fmla="*/ 10 h 3234"/>
                <a:gd name="T96" fmla="*/ 995 w 3232"/>
                <a:gd name="T97" fmla="*/ 0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32" h="3234">
                  <a:moveTo>
                    <a:pt x="1390" y="2367"/>
                  </a:moveTo>
                  <a:lnTo>
                    <a:pt x="1129" y="2998"/>
                  </a:lnTo>
                  <a:lnTo>
                    <a:pt x="2103" y="2998"/>
                  </a:lnTo>
                  <a:lnTo>
                    <a:pt x="1842" y="2367"/>
                  </a:lnTo>
                  <a:lnTo>
                    <a:pt x="1390" y="2367"/>
                  </a:lnTo>
                  <a:close/>
                  <a:moveTo>
                    <a:pt x="2306" y="1988"/>
                  </a:moveTo>
                  <a:lnTo>
                    <a:pt x="1987" y="2308"/>
                  </a:lnTo>
                  <a:lnTo>
                    <a:pt x="2248" y="2937"/>
                  </a:lnTo>
                  <a:lnTo>
                    <a:pt x="2936" y="2249"/>
                  </a:lnTo>
                  <a:lnTo>
                    <a:pt x="2306" y="1988"/>
                  </a:lnTo>
                  <a:close/>
                  <a:moveTo>
                    <a:pt x="925" y="1988"/>
                  </a:moveTo>
                  <a:lnTo>
                    <a:pt x="296" y="2249"/>
                  </a:lnTo>
                  <a:lnTo>
                    <a:pt x="984" y="2937"/>
                  </a:lnTo>
                  <a:lnTo>
                    <a:pt x="1245" y="2308"/>
                  </a:lnTo>
                  <a:lnTo>
                    <a:pt x="925" y="1988"/>
                  </a:lnTo>
                  <a:close/>
                  <a:moveTo>
                    <a:pt x="2210" y="1434"/>
                  </a:moveTo>
                  <a:lnTo>
                    <a:pt x="1380" y="2210"/>
                  </a:lnTo>
                  <a:lnTo>
                    <a:pt x="1861" y="2210"/>
                  </a:lnTo>
                  <a:lnTo>
                    <a:pt x="2210" y="1863"/>
                  </a:lnTo>
                  <a:lnTo>
                    <a:pt x="2210" y="1434"/>
                  </a:lnTo>
                  <a:close/>
                  <a:moveTo>
                    <a:pt x="2071" y="1233"/>
                  </a:moveTo>
                  <a:lnTo>
                    <a:pt x="1204" y="2044"/>
                  </a:lnTo>
                  <a:lnTo>
                    <a:pt x="1263" y="2104"/>
                  </a:lnTo>
                  <a:lnTo>
                    <a:pt x="2131" y="1292"/>
                  </a:lnTo>
                  <a:lnTo>
                    <a:pt x="2071" y="1233"/>
                  </a:lnTo>
                  <a:close/>
                  <a:moveTo>
                    <a:pt x="2996" y="1131"/>
                  </a:moveTo>
                  <a:lnTo>
                    <a:pt x="2367" y="1391"/>
                  </a:lnTo>
                  <a:lnTo>
                    <a:pt x="2367" y="1843"/>
                  </a:lnTo>
                  <a:lnTo>
                    <a:pt x="2996" y="2103"/>
                  </a:lnTo>
                  <a:lnTo>
                    <a:pt x="2996" y="1131"/>
                  </a:lnTo>
                  <a:close/>
                  <a:moveTo>
                    <a:pt x="236" y="1131"/>
                  </a:moveTo>
                  <a:lnTo>
                    <a:pt x="236" y="2103"/>
                  </a:lnTo>
                  <a:lnTo>
                    <a:pt x="865" y="1843"/>
                  </a:lnTo>
                  <a:lnTo>
                    <a:pt x="865" y="1391"/>
                  </a:lnTo>
                  <a:lnTo>
                    <a:pt x="236" y="1131"/>
                  </a:lnTo>
                  <a:close/>
                  <a:moveTo>
                    <a:pt x="1371" y="1024"/>
                  </a:moveTo>
                  <a:lnTo>
                    <a:pt x="1022" y="1371"/>
                  </a:lnTo>
                  <a:lnTo>
                    <a:pt x="1022" y="1863"/>
                  </a:lnTo>
                  <a:lnTo>
                    <a:pt x="1093" y="1933"/>
                  </a:lnTo>
                  <a:lnTo>
                    <a:pt x="1960" y="1121"/>
                  </a:lnTo>
                  <a:lnTo>
                    <a:pt x="1861" y="1024"/>
                  </a:lnTo>
                  <a:lnTo>
                    <a:pt x="1371" y="1024"/>
                  </a:lnTo>
                  <a:close/>
                  <a:moveTo>
                    <a:pt x="2248" y="297"/>
                  </a:moveTo>
                  <a:lnTo>
                    <a:pt x="1987" y="926"/>
                  </a:lnTo>
                  <a:lnTo>
                    <a:pt x="2306" y="1245"/>
                  </a:lnTo>
                  <a:lnTo>
                    <a:pt x="2936" y="985"/>
                  </a:lnTo>
                  <a:lnTo>
                    <a:pt x="2248" y="297"/>
                  </a:lnTo>
                  <a:close/>
                  <a:moveTo>
                    <a:pt x="984" y="297"/>
                  </a:moveTo>
                  <a:lnTo>
                    <a:pt x="296" y="985"/>
                  </a:lnTo>
                  <a:lnTo>
                    <a:pt x="925" y="1245"/>
                  </a:lnTo>
                  <a:lnTo>
                    <a:pt x="1245" y="926"/>
                  </a:lnTo>
                  <a:lnTo>
                    <a:pt x="984" y="297"/>
                  </a:lnTo>
                  <a:close/>
                  <a:moveTo>
                    <a:pt x="1129" y="236"/>
                  </a:moveTo>
                  <a:lnTo>
                    <a:pt x="1390" y="866"/>
                  </a:lnTo>
                  <a:lnTo>
                    <a:pt x="1842" y="866"/>
                  </a:lnTo>
                  <a:lnTo>
                    <a:pt x="2103" y="236"/>
                  </a:lnTo>
                  <a:lnTo>
                    <a:pt x="1129" y="236"/>
                  </a:lnTo>
                  <a:close/>
                  <a:moveTo>
                    <a:pt x="995" y="0"/>
                  </a:moveTo>
                  <a:lnTo>
                    <a:pt x="2237" y="0"/>
                  </a:lnTo>
                  <a:lnTo>
                    <a:pt x="2260" y="3"/>
                  </a:lnTo>
                  <a:lnTo>
                    <a:pt x="2281" y="10"/>
                  </a:lnTo>
                  <a:lnTo>
                    <a:pt x="2302" y="20"/>
                  </a:lnTo>
                  <a:lnTo>
                    <a:pt x="2320" y="36"/>
                  </a:lnTo>
                  <a:lnTo>
                    <a:pt x="3198" y="912"/>
                  </a:lnTo>
                  <a:lnTo>
                    <a:pt x="3212" y="931"/>
                  </a:lnTo>
                  <a:lnTo>
                    <a:pt x="3224" y="951"/>
                  </a:lnTo>
                  <a:lnTo>
                    <a:pt x="3230" y="973"/>
                  </a:lnTo>
                  <a:lnTo>
                    <a:pt x="3232" y="997"/>
                  </a:lnTo>
                  <a:lnTo>
                    <a:pt x="3232" y="2237"/>
                  </a:lnTo>
                  <a:lnTo>
                    <a:pt x="3230" y="2260"/>
                  </a:lnTo>
                  <a:lnTo>
                    <a:pt x="3223" y="2283"/>
                  </a:lnTo>
                  <a:lnTo>
                    <a:pt x="3212" y="2303"/>
                  </a:lnTo>
                  <a:lnTo>
                    <a:pt x="3198" y="2321"/>
                  </a:lnTo>
                  <a:lnTo>
                    <a:pt x="2320" y="3198"/>
                  </a:lnTo>
                  <a:lnTo>
                    <a:pt x="2302" y="3213"/>
                  </a:lnTo>
                  <a:lnTo>
                    <a:pt x="2281" y="3224"/>
                  </a:lnTo>
                  <a:lnTo>
                    <a:pt x="2260" y="3231"/>
                  </a:lnTo>
                  <a:lnTo>
                    <a:pt x="2237" y="3234"/>
                  </a:lnTo>
                  <a:lnTo>
                    <a:pt x="995" y="3234"/>
                  </a:lnTo>
                  <a:lnTo>
                    <a:pt x="972" y="3231"/>
                  </a:lnTo>
                  <a:lnTo>
                    <a:pt x="950" y="3224"/>
                  </a:lnTo>
                  <a:lnTo>
                    <a:pt x="930" y="3213"/>
                  </a:lnTo>
                  <a:lnTo>
                    <a:pt x="912" y="3198"/>
                  </a:lnTo>
                  <a:lnTo>
                    <a:pt x="34" y="2321"/>
                  </a:lnTo>
                  <a:lnTo>
                    <a:pt x="20" y="2303"/>
                  </a:lnTo>
                  <a:lnTo>
                    <a:pt x="9" y="2283"/>
                  </a:lnTo>
                  <a:lnTo>
                    <a:pt x="2" y="2260"/>
                  </a:lnTo>
                  <a:lnTo>
                    <a:pt x="0" y="2237"/>
                  </a:lnTo>
                  <a:lnTo>
                    <a:pt x="0" y="997"/>
                  </a:lnTo>
                  <a:lnTo>
                    <a:pt x="2" y="973"/>
                  </a:lnTo>
                  <a:lnTo>
                    <a:pt x="9" y="951"/>
                  </a:lnTo>
                  <a:lnTo>
                    <a:pt x="20" y="931"/>
                  </a:lnTo>
                  <a:lnTo>
                    <a:pt x="34" y="912"/>
                  </a:lnTo>
                  <a:lnTo>
                    <a:pt x="912" y="36"/>
                  </a:lnTo>
                  <a:lnTo>
                    <a:pt x="930" y="20"/>
                  </a:lnTo>
                  <a:lnTo>
                    <a:pt x="950" y="10"/>
                  </a:lnTo>
                  <a:lnTo>
                    <a:pt x="972" y="3"/>
                  </a:lnTo>
                  <a:lnTo>
                    <a:pt x="995" y="0"/>
                  </a:lnTo>
                  <a:close/>
                </a:path>
              </a:pathLst>
            </a:custGeom>
            <a:grpFill/>
            <a:ln w="0">
              <a:noFill/>
              <a:prstDash val="solid"/>
              <a:round/>
            </a:ln>
          </p:spPr>
          <p:txBody>
            <a:bodyPr vert="horz" wrap="square" lIns="91440" tIns="45720" rIns="91440" bIns="45720" numCol="1" anchor="t" anchorCtr="0" compatLnSpc="1"/>
            <a:p>
              <a:endParaRPr lang="en-US"/>
            </a:p>
          </p:txBody>
        </p:sp>
        <p:sp>
          <p:nvSpPr>
            <p:cNvPr id="383" name="Freeform 207"/>
            <p:cNvSpPr/>
            <p:nvPr>
              <p:custDataLst>
                <p:tags r:id="rId22"/>
              </p:custDataLst>
            </p:nvPr>
          </p:nvSpPr>
          <p:spPr bwMode="auto">
            <a:xfrm>
              <a:off x="3655" y="1624"/>
              <a:ext cx="177" cy="176"/>
            </a:xfrm>
            <a:custGeom>
              <a:avLst/>
              <a:gdLst>
                <a:gd name="T0" fmla="*/ 354 w 708"/>
                <a:gd name="T1" fmla="*/ 0 h 707"/>
                <a:gd name="T2" fmla="*/ 375 w 708"/>
                <a:gd name="T3" fmla="*/ 2 h 707"/>
                <a:gd name="T4" fmla="*/ 394 w 708"/>
                <a:gd name="T5" fmla="*/ 10 h 707"/>
                <a:gd name="T6" fmla="*/ 410 w 708"/>
                <a:gd name="T7" fmla="*/ 23 h 707"/>
                <a:gd name="T8" fmla="*/ 422 w 708"/>
                <a:gd name="T9" fmla="*/ 39 h 707"/>
                <a:gd name="T10" fmla="*/ 430 w 708"/>
                <a:gd name="T11" fmla="*/ 57 h 707"/>
                <a:gd name="T12" fmla="*/ 432 w 708"/>
                <a:gd name="T13" fmla="*/ 78 h 707"/>
                <a:gd name="T14" fmla="*/ 432 w 708"/>
                <a:gd name="T15" fmla="*/ 275 h 707"/>
                <a:gd name="T16" fmla="*/ 629 w 708"/>
                <a:gd name="T17" fmla="*/ 275 h 707"/>
                <a:gd name="T18" fmla="*/ 651 w 708"/>
                <a:gd name="T19" fmla="*/ 278 h 707"/>
                <a:gd name="T20" fmla="*/ 669 w 708"/>
                <a:gd name="T21" fmla="*/ 286 h 707"/>
                <a:gd name="T22" fmla="*/ 685 w 708"/>
                <a:gd name="T23" fmla="*/ 299 h 707"/>
                <a:gd name="T24" fmla="*/ 698 w 708"/>
                <a:gd name="T25" fmla="*/ 314 h 707"/>
                <a:gd name="T26" fmla="*/ 705 w 708"/>
                <a:gd name="T27" fmla="*/ 333 h 707"/>
                <a:gd name="T28" fmla="*/ 708 w 708"/>
                <a:gd name="T29" fmla="*/ 354 h 707"/>
                <a:gd name="T30" fmla="*/ 705 w 708"/>
                <a:gd name="T31" fmla="*/ 374 h 707"/>
                <a:gd name="T32" fmla="*/ 698 w 708"/>
                <a:gd name="T33" fmla="*/ 393 h 707"/>
                <a:gd name="T34" fmla="*/ 685 w 708"/>
                <a:gd name="T35" fmla="*/ 410 h 707"/>
                <a:gd name="T36" fmla="*/ 669 w 708"/>
                <a:gd name="T37" fmla="*/ 421 h 707"/>
                <a:gd name="T38" fmla="*/ 651 w 708"/>
                <a:gd name="T39" fmla="*/ 430 h 707"/>
                <a:gd name="T40" fmla="*/ 629 w 708"/>
                <a:gd name="T41" fmla="*/ 433 h 707"/>
                <a:gd name="T42" fmla="*/ 432 w 708"/>
                <a:gd name="T43" fmla="*/ 433 h 707"/>
                <a:gd name="T44" fmla="*/ 432 w 708"/>
                <a:gd name="T45" fmla="*/ 629 h 707"/>
                <a:gd name="T46" fmla="*/ 430 w 708"/>
                <a:gd name="T47" fmla="*/ 650 h 707"/>
                <a:gd name="T48" fmla="*/ 422 w 708"/>
                <a:gd name="T49" fmla="*/ 669 h 707"/>
                <a:gd name="T50" fmla="*/ 410 w 708"/>
                <a:gd name="T51" fmla="*/ 684 h 707"/>
                <a:gd name="T52" fmla="*/ 394 w 708"/>
                <a:gd name="T53" fmla="*/ 697 h 707"/>
                <a:gd name="T54" fmla="*/ 375 w 708"/>
                <a:gd name="T55" fmla="*/ 705 h 707"/>
                <a:gd name="T56" fmla="*/ 354 w 708"/>
                <a:gd name="T57" fmla="*/ 707 h 707"/>
                <a:gd name="T58" fmla="*/ 334 w 708"/>
                <a:gd name="T59" fmla="*/ 705 h 707"/>
                <a:gd name="T60" fmla="*/ 315 w 708"/>
                <a:gd name="T61" fmla="*/ 697 h 707"/>
                <a:gd name="T62" fmla="*/ 298 w 708"/>
                <a:gd name="T63" fmla="*/ 684 h 707"/>
                <a:gd name="T64" fmla="*/ 286 w 708"/>
                <a:gd name="T65" fmla="*/ 669 h 707"/>
                <a:gd name="T66" fmla="*/ 279 w 708"/>
                <a:gd name="T67" fmla="*/ 650 h 707"/>
                <a:gd name="T68" fmla="*/ 275 w 708"/>
                <a:gd name="T69" fmla="*/ 629 h 707"/>
                <a:gd name="T70" fmla="*/ 275 w 708"/>
                <a:gd name="T71" fmla="*/ 433 h 707"/>
                <a:gd name="T72" fmla="*/ 79 w 708"/>
                <a:gd name="T73" fmla="*/ 433 h 707"/>
                <a:gd name="T74" fmla="*/ 58 w 708"/>
                <a:gd name="T75" fmla="*/ 430 h 707"/>
                <a:gd name="T76" fmla="*/ 39 w 708"/>
                <a:gd name="T77" fmla="*/ 421 h 707"/>
                <a:gd name="T78" fmla="*/ 23 w 708"/>
                <a:gd name="T79" fmla="*/ 410 h 707"/>
                <a:gd name="T80" fmla="*/ 11 w 708"/>
                <a:gd name="T81" fmla="*/ 393 h 707"/>
                <a:gd name="T82" fmla="*/ 3 w 708"/>
                <a:gd name="T83" fmla="*/ 374 h 707"/>
                <a:gd name="T84" fmla="*/ 0 w 708"/>
                <a:gd name="T85" fmla="*/ 354 h 707"/>
                <a:gd name="T86" fmla="*/ 3 w 708"/>
                <a:gd name="T87" fmla="*/ 333 h 707"/>
                <a:gd name="T88" fmla="*/ 11 w 708"/>
                <a:gd name="T89" fmla="*/ 314 h 707"/>
                <a:gd name="T90" fmla="*/ 23 w 708"/>
                <a:gd name="T91" fmla="*/ 299 h 707"/>
                <a:gd name="T92" fmla="*/ 39 w 708"/>
                <a:gd name="T93" fmla="*/ 286 h 707"/>
                <a:gd name="T94" fmla="*/ 58 w 708"/>
                <a:gd name="T95" fmla="*/ 278 h 707"/>
                <a:gd name="T96" fmla="*/ 79 w 708"/>
                <a:gd name="T97" fmla="*/ 275 h 707"/>
                <a:gd name="T98" fmla="*/ 275 w 708"/>
                <a:gd name="T99" fmla="*/ 275 h 707"/>
                <a:gd name="T100" fmla="*/ 275 w 708"/>
                <a:gd name="T101" fmla="*/ 78 h 707"/>
                <a:gd name="T102" fmla="*/ 279 w 708"/>
                <a:gd name="T103" fmla="*/ 57 h 707"/>
                <a:gd name="T104" fmla="*/ 286 w 708"/>
                <a:gd name="T105" fmla="*/ 39 h 707"/>
                <a:gd name="T106" fmla="*/ 298 w 708"/>
                <a:gd name="T107" fmla="*/ 23 h 707"/>
                <a:gd name="T108" fmla="*/ 315 w 708"/>
                <a:gd name="T109" fmla="*/ 10 h 707"/>
                <a:gd name="T110" fmla="*/ 334 w 708"/>
                <a:gd name="T111" fmla="*/ 2 h 707"/>
                <a:gd name="T112" fmla="*/ 354 w 708"/>
                <a:gd name="T113"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8" h="707">
                  <a:moveTo>
                    <a:pt x="354" y="0"/>
                  </a:moveTo>
                  <a:lnTo>
                    <a:pt x="375" y="2"/>
                  </a:lnTo>
                  <a:lnTo>
                    <a:pt x="394" y="10"/>
                  </a:lnTo>
                  <a:lnTo>
                    <a:pt x="410" y="23"/>
                  </a:lnTo>
                  <a:lnTo>
                    <a:pt x="422" y="39"/>
                  </a:lnTo>
                  <a:lnTo>
                    <a:pt x="430" y="57"/>
                  </a:lnTo>
                  <a:lnTo>
                    <a:pt x="432" y="78"/>
                  </a:lnTo>
                  <a:lnTo>
                    <a:pt x="432" y="275"/>
                  </a:lnTo>
                  <a:lnTo>
                    <a:pt x="629" y="275"/>
                  </a:lnTo>
                  <a:lnTo>
                    <a:pt x="651" y="278"/>
                  </a:lnTo>
                  <a:lnTo>
                    <a:pt x="669" y="286"/>
                  </a:lnTo>
                  <a:lnTo>
                    <a:pt x="685" y="299"/>
                  </a:lnTo>
                  <a:lnTo>
                    <a:pt x="698" y="314"/>
                  </a:lnTo>
                  <a:lnTo>
                    <a:pt x="705" y="333"/>
                  </a:lnTo>
                  <a:lnTo>
                    <a:pt x="708" y="354"/>
                  </a:lnTo>
                  <a:lnTo>
                    <a:pt x="705" y="374"/>
                  </a:lnTo>
                  <a:lnTo>
                    <a:pt x="698" y="393"/>
                  </a:lnTo>
                  <a:lnTo>
                    <a:pt x="685" y="410"/>
                  </a:lnTo>
                  <a:lnTo>
                    <a:pt x="669" y="421"/>
                  </a:lnTo>
                  <a:lnTo>
                    <a:pt x="651" y="430"/>
                  </a:lnTo>
                  <a:lnTo>
                    <a:pt x="629" y="433"/>
                  </a:lnTo>
                  <a:lnTo>
                    <a:pt x="432" y="433"/>
                  </a:lnTo>
                  <a:lnTo>
                    <a:pt x="432" y="629"/>
                  </a:lnTo>
                  <a:lnTo>
                    <a:pt x="430" y="650"/>
                  </a:lnTo>
                  <a:lnTo>
                    <a:pt x="422" y="669"/>
                  </a:lnTo>
                  <a:lnTo>
                    <a:pt x="410" y="684"/>
                  </a:lnTo>
                  <a:lnTo>
                    <a:pt x="394" y="697"/>
                  </a:lnTo>
                  <a:lnTo>
                    <a:pt x="375" y="705"/>
                  </a:lnTo>
                  <a:lnTo>
                    <a:pt x="354" y="707"/>
                  </a:lnTo>
                  <a:lnTo>
                    <a:pt x="334" y="705"/>
                  </a:lnTo>
                  <a:lnTo>
                    <a:pt x="315" y="697"/>
                  </a:lnTo>
                  <a:lnTo>
                    <a:pt x="298" y="684"/>
                  </a:lnTo>
                  <a:lnTo>
                    <a:pt x="286" y="669"/>
                  </a:lnTo>
                  <a:lnTo>
                    <a:pt x="279" y="650"/>
                  </a:lnTo>
                  <a:lnTo>
                    <a:pt x="275" y="629"/>
                  </a:lnTo>
                  <a:lnTo>
                    <a:pt x="275" y="433"/>
                  </a:lnTo>
                  <a:lnTo>
                    <a:pt x="79" y="433"/>
                  </a:lnTo>
                  <a:lnTo>
                    <a:pt x="58" y="430"/>
                  </a:lnTo>
                  <a:lnTo>
                    <a:pt x="39" y="421"/>
                  </a:lnTo>
                  <a:lnTo>
                    <a:pt x="23" y="410"/>
                  </a:lnTo>
                  <a:lnTo>
                    <a:pt x="11" y="393"/>
                  </a:lnTo>
                  <a:lnTo>
                    <a:pt x="3" y="374"/>
                  </a:lnTo>
                  <a:lnTo>
                    <a:pt x="0" y="354"/>
                  </a:lnTo>
                  <a:lnTo>
                    <a:pt x="3" y="333"/>
                  </a:lnTo>
                  <a:lnTo>
                    <a:pt x="11" y="314"/>
                  </a:lnTo>
                  <a:lnTo>
                    <a:pt x="23" y="299"/>
                  </a:lnTo>
                  <a:lnTo>
                    <a:pt x="39" y="286"/>
                  </a:lnTo>
                  <a:lnTo>
                    <a:pt x="58" y="278"/>
                  </a:lnTo>
                  <a:lnTo>
                    <a:pt x="79" y="275"/>
                  </a:lnTo>
                  <a:lnTo>
                    <a:pt x="275" y="275"/>
                  </a:lnTo>
                  <a:lnTo>
                    <a:pt x="275" y="78"/>
                  </a:lnTo>
                  <a:lnTo>
                    <a:pt x="279" y="57"/>
                  </a:lnTo>
                  <a:lnTo>
                    <a:pt x="286" y="39"/>
                  </a:lnTo>
                  <a:lnTo>
                    <a:pt x="298" y="23"/>
                  </a:lnTo>
                  <a:lnTo>
                    <a:pt x="315" y="10"/>
                  </a:lnTo>
                  <a:lnTo>
                    <a:pt x="334" y="2"/>
                  </a:lnTo>
                  <a:lnTo>
                    <a:pt x="354"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59" name="组合 58"/>
          <p:cNvGrpSpPr/>
          <p:nvPr/>
        </p:nvGrpSpPr>
        <p:grpSpPr>
          <a:xfrm>
            <a:off x="399415" y="734060"/>
            <a:ext cx="3229610" cy="626745"/>
            <a:chOff x="629" y="1156"/>
            <a:chExt cx="5086" cy="987"/>
          </a:xfrm>
        </p:grpSpPr>
        <p:grpSp>
          <p:nvGrpSpPr>
            <p:cNvPr id="57" name="组合 56"/>
            <p:cNvGrpSpPr/>
            <p:nvPr/>
          </p:nvGrpSpPr>
          <p:grpSpPr>
            <a:xfrm>
              <a:off x="1241" y="1189"/>
              <a:ext cx="4474" cy="953"/>
              <a:chOff x="12425" y="3600"/>
              <a:chExt cx="4474" cy="953"/>
            </a:xfrm>
          </p:grpSpPr>
          <p:sp>
            <p:nvSpPr>
              <p:cNvPr id="55" name="文本框 54"/>
              <p:cNvSpPr txBox="1"/>
              <p:nvPr/>
            </p:nvSpPr>
            <p:spPr>
              <a:xfrm>
                <a:off x="12425" y="3600"/>
                <a:ext cx="3662" cy="725"/>
              </a:xfrm>
              <a:prstGeom prst="rect">
                <a:avLst/>
              </a:prstGeom>
              <a:noFill/>
            </p:spPr>
            <p:txBody>
              <a:bodyPr wrap="none" rtlCol="0">
                <a:spAutoFit/>
              </a:bodyPr>
              <a:p>
                <a:r>
                  <a:rPr lang="zh-CN" altLang="en-US" sz="2400" b="1" dirty="0">
                    <a:solidFill>
                      <a:schemeClr val="tx1">
                        <a:lumMod val="85000"/>
                        <a:lumOff val="15000"/>
                      </a:schemeClr>
                    </a:solidFill>
                    <a:latin typeface="+mj-lt"/>
                    <a:ea typeface="思源黑体 CN Bold" panose="020B0800000000000000" pitchFamily="34" charset="-122"/>
                  </a:rPr>
                  <a:t>选题背景和意义</a:t>
                </a:r>
                <a:endParaRPr lang="zh-CN" altLang="en-US" sz="2400" b="1" dirty="0">
                  <a:solidFill>
                    <a:schemeClr val="tx1">
                      <a:lumMod val="85000"/>
                      <a:lumOff val="15000"/>
                    </a:schemeClr>
                  </a:solidFill>
                  <a:latin typeface="+mj-lt"/>
                  <a:ea typeface="思源黑体 CN Bold" panose="020B0800000000000000" pitchFamily="34" charset="-122"/>
                </a:endParaRPr>
              </a:p>
            </p:txBody>
          </p:sp>
          <p:sp>
            <p:nvSpPr>
              <p:cNvPr id="56" name="矩形 55"/>
              <p:cNvSpPr/>
              <p:nvPr>
                <p:custDataLst>
                  <p:tags r:id="rId23"/>
                </p:custDataLst>
              </p:nvPr>
            </p:nvSpPr>
            <p:spPr>
              <a:xfrm>
                <a:off x="12425" y="4154"/>
                <a:ext cx="4474" cy="400"/>
              </a:xfrm>
              <a:prstGeom prst="rect">
                <a:avLst/>
              </a:prstGeom>
            </p:spPr>
            <p:txBody>
              <a:bodyPr wrap="square">
                <a:spAutoFit/>
              </a:bodyPr>
              <a:p>
                <a:r>
                  <a:rPr lang="zh-CN" altLang="en-US" sz="1000" dirty="0">
                    <a:solidFill>
                      <a:schemeClr val="tx1">
                        <a:lumMod val="65000"/>
                        <a:lumOff val="35000"/>
                      </a:schemeClr>
                    </a:solidFill>
                    <a:latin typeface="+mj-lt"/>
                    <a:ea typeface="思源黑体 CN Light" panose="020B0300000000000000" pitchFamily="34" charset="-122"/>
                    <a:cs typeface="+mj-lt"/>
                  </a:rPr>
                  <a:t>The background and significance of the topic</a:t>
                </a:r>
                <a:endParaRPr lang="zh-CN" altLang="en-US" sz="1000" dirty="0">
                  <a:solidFill>
                    <a:schemeClr val="tx1">
                      <a:lumMod val="65000"/>
                      <a:lumOff val="35000"/>
                    </a:schemeClr>
                  </a:solidFill>
                  <a:latin typeface="+mj-lt"/>
                  <a:ea typeface="思源黑体 CN Light" panose="020B0300000000000000" pitchFamily="34" charset="-122"/>
                  <a:cs typeface="+mj-lt"/>
                </a:endParaRPr>
              </a:p>
            </p:txBody>
          </p:sp>
        </p:grpSp>
        <p:sp>
          <p:nvSpPr>
            <p:cNvPr id="58" name="矩形 57"/>
            <p:cNvSpPr/>
            <p:nvPr/>
          </p:nvSpPr>
          <p:spPr>
            <a:xfrm>
              <a:off x="629" y="1156"/>
              <a:ext cx="341" cy="987"/>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3" name="组合 62"/>
          <p:cNvGrpSpPr/>
          <p:nvPr/>
        </p:nvGrpSpPr>
        <p:grpSpPr>
          <a:xfrm>
            <a:off x="962660" y="3996055"/>
            <a:ext cx="2527935" cy="1810385"/>
            <a:chOff x="1734" y="6311"/>
            <a:chExt cx="3981" cy="2851"/>
          </a:xfrm>
        </p:grpSpPr>
        <p:sp>
          <p:nvSpPr>
            <p:cNvPr id="61" name="文本框 60"/>
            <p:cNvSpPr txBox="1"/>
            <p:nvPr/>
          </p:nvSpPr>
          <p:spPr>
            <a:xfrm>
              <a:off x="1734" y="6311"/>
              <a:ext cx="3981" cy="483"/>
            </a:xfrm>
            <a:prstGeom prst="rect">
              <a:avLst/>
            </a:prstGeom>
            <a:noFill/>
          </p:spPr>
          <p:txBody>
            <a:bodyPr wrap="square" rtlCol="0">
              <a:spAutoFit/>
            </a:bodyPr>
            <a:p>
              <a:r>
                <a:rPr lang="zh-CN" altLang="en-US" sz="1400" b="1">
                  <a:latin typeface="+mj-lt"/>
                </a:rPr>
                <a:t>单击此处添加标题</a:t>
              </a:r>
              <a:endParaRPr lang="zh-CN" altLang="en-US" sz="1400" b="1">
                <a:latin typeface="+mj-lt"/>
              </a:endParaRPr>
            </a:p>
          </p:txBody>
        </p:sp>
        <p:sp>
          <p:nvSpPr>
            <p:cNvPr id="62" name="文本框 61"/>
            <p:cNvSpPr txBox="1"/>
            <p:nvPr/>
          </p:nvSpPr>
          <p:spPr>
            <a:xfrm>
              <a:off x="1734" y="6837"/>
              <a:ext cx="3762" cy="2325"/>
            </a:xfrm>
            <a:prstGeom prst="rect">
              <a:avLst/>
            </a:prstGeom>
            <a:noFill/>
          </p:spPr>
          <p:txBody>
            <a:bodyPr wrap="square" rtlCol="0" anchor="t">
              <a:spAutoFit/>
            </a:bodyPr>
            <a:p>
              <a:pPr algn="l">
                <a:lnSpc>
                  <a:spcPct val="150000"/>
                </a:lnSpc>
              </a:pPr>
              <a:r>
                <a:rPr lang="en-US" altLang="zh-CN" sz="1000">
                  <a:latin typeface="Calibri" panose="020F0502020204030204" charset="0"/>
                  <a:cs typeface="Calibri" panose="020F0502020204030204" charset="0"/>
                  <a:sym typeface="+mn-ea"/>
                </a:rPr>
                <a:t>Click here to enter the text </a:t>
              </a:r>
              <a:r>
                <a:rPr lang="en-US" altLang="zh-CN" sz="1000">
                  <a:latin typeface="Calibri" panose="020F0502020204030204" charset="0"/>
                  <a:cs typeface="Calibri" panose="020F0502020204030204" charset="0"/>
                  <a:sym typeface="+mn-ea"/>
                </a:rPr>
                <a:t>Click here to enter the text Click here to enter the text</a:t>
              </a:r>
              <a:r>
                <a:rPr lang="en-US" altLang="zh-CN" sz="1000">
                  <a:latin typeface="Calibri" panose="020F0502020204030204" charset="0"/>
                  <a:cs typeface="Calibri" panose="020F0502020204030204" charset="0"/>
                  <a:sym typeface="+mn-ea"/>
                </a:rPr>
                <a:t>Click here to enter the text </a:t>
              </a:r>
              <a:r>
                <a:rPr lang="en-US" altLang="zh-CN" sz="1000">
                  <a:latin typeface="Calibri" panose="020F0502020204030204" charset="0"/>
                  <a:cs typeface="Calibri" panose="020F0502020204030204" charset="0"/>
                  <a:sym typeface="+mn-ea"/>
                </a:rPr>
                <a:t>Click here to enter the text Click here to enter the text </a:t>
              </a:r>
              <a:endParaRPr lang="en-US" altLang="zh-CN" sz="1000">
                <a:solidFill>
                  <a:srgbClr val="42575C"/>
                </a:solidFill>
                <a:latin typeface="Calibri" panose="020F0502020204030204" charset="0"/>
                <a:cs typeface="Calibri" panose="020F0502020204030204" charset="0"/>
              </a:endParaRPr>
            </a:p>
            <a:p>
              <a:pPr algn="l">
                <a:lnSpc>
                  <a:spcPct val="150000"/>
                </a:lnSpc>
              </a:pPr>
              <a:r>
                <a:rPr lang="en-US" altLang="zh-CN" sz="1000">
                  <a:latin typeface="Calibri" panose="020F0502020204030204" charset="0"/>
                  <a:cs typeface="Calibri" panose="020F0502020204030204" charset="0"/>
                  <a:sym typeface="+mn-ea"/>
                </a:rPr>
                <a:t> </a:t>
              </a:r>
              <a:endParaRPr lang="en-US" altLang="zh-CN" sz="1000">
                <a:latin typeface="Calibri" panose="020F0502020204030204" charset="0"/>
                <a:cs typeface="Calibri" panose="020F0502020204030204" charset="0"/>
                <a:sym typeface="+mn-ea"/>
              </a:endParaRPr>
            </a:p>
          </p:txBody>
        </p:sp>
      </p:grpSp>
      <p:grpSp>
        <p:nvGrpSpPr>
          <p:cNvPr id="73" name="组合 72"/>
          <p:cNvGrpSpPr/>
          <p:nvPr/>
        </p:nvGrpSpPr>
        <p:grpSpPr>
          <a:xfrm>
            <a:off x="3479165" y="3996055"/>
            <a:ext cx="2527935" cy="1570990"/>
            <a:chOff x="1734" y="6311"/>
            <a:chExt cx="3981" cy="2474"/>
          </a:xfrm>
        </p:grpSpPr>
        <p:sp>
          <p:nvSpPr>
            <p:cNvPr id="74" name="文本框 73"/>
            <p:cNvSpPr txBox="1"/>
            <p:nvPr>
              <p:custDataLst>
                <p:tags r:id="rId24"/>
              </p:custDataLst>
            </p:nvPr>
          </p:nvSpPr>
          <p:spPr>
            <a:xfrm>
              <a:off x="1734" y="6311"/>
              <a:ext cx="3981" cy="483"/>
            </a:xfrm>
            <a:prstGeom prst="rect">
              <a:avLst/>
            </a:prstGeom>
            <a:noFill/>
          </p:spPr>
          <p:txBody>
            <a:bodyPr wrap="square" rtlCol="0">
              <a:spAutoFit/>
            </a:bodyPr>
            <a:p>
              <a:r>
                <a:rPr lang="zh-CN" altLang="en-US" sz="1400" b="1">
                  <a:latin typeface="+mj-lt"/>
                </a:rPr>
                <a:t>单击此处添加标题</a:t>
              </a:r>
              <a:endParaRPr lang="zh-CN" altLang="en-US" sz="1400" b="1">
                <a:latin typeface="+mj-lt"/>
              </a:endParaRPr>
            </a:p>
          </p:txBody>
        </p:sp>
        <p:sp>
          <p:nvSpPr>
            <p:cNvPr id="75" name="文本框 74"/>
            <p:cNvSpPr txBox="1"/>
            <p:nvPr>
              <p:custDataLst>
                <p:tags r:id="rId25"/>
              </p:custDataLst>
            </p:nvPr>
          </p:nvSpPr>
          <p:spPr>
            <a:xfrm>
              <a:off x="1734" y="6533"/>
              <a:ext cx="3762" cy="2252"/>
            </a:xfrm>
            <a:prstGeom prst="rect">
              <a:avLst/>
            </a:prstGeom>
            <a:noFill/>
          </p:spPr>
          <p:txBody>
            <a:bodyPr wrap="square" rtlCol="0" anchor="t">
              <a:spAutoFit/>
            </a:bodyPr>
            <a:p>
              <a:pPr fontAlgn="auto">
                <a:lnSpc>
                  <a:spcPct val="150000"/>
                </a:lnSpc>
              </a:pPr>
              <a:endParaRPr lang="zh-CN" altLang="en-US" sz="800">
                <a:latin typeface="+mj-lt"/>
                <a:cs typeface="+mj-lt"/>
              </a:endParaRPr>
            </a:p>
            <a:p>
              <a:pPr fontAlgn="auto">
                <a:lnSpc>
                  <a:spcPct val="150000"/>
                </a:lnSpc>
              </a:pPr>
              <a:r>
                <a:rPr lang="en-US" altLang="zh-CN" sz="1000">
                  <a:latin typeface="Calibri" panose="020F0502020204030204" charset="0"/>
                  <a:cs typeface="Calibri" panose="020F0502020204030204" charset="0"/>
                  <a:sym typeface="+mn-ea"/>
                </a:rPr>
                <a:t>Click here to enter the text </a:t>
              </a:r>
              <a:r>
                <a:rPr lang="en-US" altLang="zh-CN" sz="1000">
                  <a:latin typeface="Calibri" panose="020F0502020204030204" charset="0"/>
                  <a:cs typeface="Calibri" panose="020F0502020204030204" charset="0"/>
                  <a:sym typeface="+mn-ea"/>
                </a:rPr>
                <a:t>Click here to enter the text Click here to enter the text</a:t>
              </a:r>
              <a:r>
                <a:rPr lang="en-US" altLang="zh-CN" sz="900">
                  <a:latin typeface="Calibri" panose="020F0502020204030204" charset="0"/>
                  <a:cs typeface="Calibri" panose="020F0502020204030204" charset="0"/>
                  <a:sym typeface="+mn-ea"/>
                </a:rPr>
                <a:t> </a:t>
              </a:r>
              <a:endParaRPr lang="zh-CN" altLang="en-US" sz="900">
                <a:latin typeface="+mj-lt"/>
                <a:cs typeface="+mj-lt"/>
              </a:endParaRPr>
            </a:p>
            <a:p>
              <a:pPr algn="l">
                <a:lnSpc>
                  <a:spcPct val="150000"/>
                </a:lnSpc>
              </a:pPr>
              <a:r>
                <a:rPr lang="en-US" altLang="zh-CN" sz="1000">
                  <a:latin typeface="Calibri" panose="020F0502020204030204" charset="0"/>
                  <a:cs typeface="Calibri" panose="020F0502020204030204" charset="0"/>
                  <a:sym typeface="+mn-ea"/>
                </a:rPr>
                <a:t>Click here to enter the text Click here to enter the text Click here to enter the text </a:t>
              </a:r>
              <a:endParaRPr lang="en-US" altLang="zh-CN" sz="1000">
                <a:latin typeface="Calibri" panose="020F0502020204030204" charset="0"/>
                <a:cs typeface="Calibri" panose="020F0502020204030204" charset="0"/>
                <a:sym typeface="+mn-ea"/>
              </a:endParaRPr>
            </a:p>
            <a:p>
              <a:pPr algn="l">
                <a:lnSpc>
                  <a:spcPct val="150000"/>
                </a:lnSpc>
              </a:pPr>
              <a:endParaRPr lang="en-US" altLang="zh-CN" sz="1000">
                <a:latin typeface="Calibri" panose="020F0502020204030204" charset="0"/>
                <a:cs typeface="Calibri" panose="020F0502020204030204" charset="0"/>
                <a:sym typeface="+mn-ea"/>
              </a:endParaRPr>
            </a:p>
          </p:txBody>
        </p:sp>
      </p:grpSp>
      <p:grpSp>
        <p:nvGrpSpPr>
          <p:cNvPr id="76" name="组合 75"/>
          <p:cNvGrpSpPr/>
          <p:nvPr/>
        </p:nvGrpSpPr>
        <p:grpSpPr>
          <a:xfrm>
            <a:off x="6254750" y="3996055"/>
            <a:ext cx="2527935" cy="1593850"/>
            <a:chOff x="1734" y="6311"/>
            <a:chExt cx="3981" cy="2510"/>
          </a:xfrm>
        </p:grpSpPr>
        <p:sp>
          <p:nvSpPr>
            <p:cNvPr id="77" name="文本框 76"/>
            <p:cNvSpPr txBox="1"/>
            <p:nvPr>
              <p:custDataLst>
                <p:tags r:id="rId26"/>
              </p:custDataLst>
            </p:nvPr>
          </p:nvSpPr>
          <p:spPr>
            <a:xfrm>
              <a:off x="1734" y="6311"/>
              <a:ext cx="3981" cy="483"/>
            </a:xfrm>
            <a:prstGeom prst="rect">
              <a:avLst/>
            </a:prstGeom>
            <a:noFill/>
          </p:spPr>
          <p:txBody>
            <a:bodyPr wrap="square" rtlCol="0">
              <a:spAutoFit/>
            </a:bodyPr>
            <a:p>
              <a:r>
                <a:rPr lang="zh-CN" altLang="en-US" sz="1400" b="1">
                  <a:latin typeface="+mj-lt"/>
                </a:rPr>
                <a:t>单击此处添加标题</a:t>
              </a:r>
              <a:endParaRPr lang="zh-CN" altLang="en-US" sz="1400" b="1">
                <a:latin typeface="+mj-lt"/>
              </a:endParaRPr>
            </a:p>
          </p:txBody>
        </p:sp>
        <p:sp>
          <p:nvSpPr>
            <p:cNvPr id="78" name="文本框 77"/>
            <p:cNvSpPr txBox="1"/>
            <p:nvPr>
              <p:custDataLst>
                <p:tags r:id="rId27"/>
              </p:custDataLst>
            </p:nvPr>
          </p:nvSpPr>
          <p:spPr>
            <a:xfrm>
              <a:off x="1734" y="6533"/>
              <a:ext cx="3762" cy="2288"/>
            </a:xfrm>
            <a:prstGeom prst="rect">
              <a:avLst/>
            </a:prstGeom>
            <a:noFill/>
          </p:spPr>
          <p:txBody>
            <a:bodyPr wrap="square" rtlCol="0" anchor="t">
              <a:spAutoFit/>
            </a:bodyPr>
            <a:p>
              <a:pPr fontAlgn="auto">
                <a:lnSpc>
                  <a:spcPct val="150000"/>
                </a:lnSpc>
              </a:pPr>
              <a:endParaRPr lang="zh-CN" altLang="en-US" sz="900">
                <a:latin typeface="+mj-lt"/>
                <a:cs typeface="+mj-lt"/>
              </a:endParaRPr>
            </a:p>
            <a:p>
              <a:pPr fontAlgn="auto">
                <a:lnSpc>
                  <a:spcPct val="150000"/>
                </a:lnSpc>
              </a:pPr>
              <a:r>
                <a:rPr lang="en-US" altLang="zh-CN" sz="1000">
                  <a:latin typeface="Calibri" panose="020F0502020204030204" charset="0"/>
                  <a:cs typeface="Calibri" panose="020F0502020204030204" charset="0"/>
                  <a:sym typeface="+mn-ea"/>
                </a:rPr>
                <a:t>Click here to enter the text Click here to enter the text Click here to enter the text </a:t>
              </a:r>
              <a:endParaRPr lang="zh-CN" altLang="en-US" sz="1000">
                <a:latin typeface="+mj-lt"/>
                <a:cs typeface="+mj-lt"/>
              </a:endParaRPr>
            </a:p>
            <a:p>
              <a:pPr algn="l">
                <a:lnSpc>
                  <a:spcPct val="150000"/>
                </a:lnSpc>
              </a:pPr>
              <a:r>
                <a:rPr lang="en-US" altLang="zh-CN" sz="1000">
                  <a:latin typeface="Calibri" panose="020F0502020204030204" charset="0"/>
                  <a:cs typeface="Calibri" panose="020F0502020204030204" charset="0"/>
                  <a:sym typeface="+mn-ea"/>
                </a:rPr>
                <a:t>Click here to enter the text Click here to enter the text Click here to enter the text </a:t>
              </a:r>
              <a:endParaRPr lang="en-US" altLang="zh-CN" sz="1000">
                <a:latin typeface="Calibri" panose="020F0502020204030204" charset="0"/>
                <a:cs typeface="Calibri" panose="020F0502020204030204" charset="0"/>
                <a:sym typeface="+mn-ea"/>
              </a:endParaRPr>
            </a:p>
            <a:p>
              <a:pPr algn="l">
                <a:lnSpc>
                  <a:spcPct val="150000"/>
                </a:lnSpc>
              </a:pPr>
              <a:endParaRPr lang="en-US" altLang="zh-CN" sz="1000">
                <a:latin typeface="Calibri" panose="020F0502020204030204" charset="0"/>
                <a:cs typeface="Calibri" panose="020F0502020204030204" charset="0"/>
                <a:sym typeface="+mn-ea"/>
              </a:endParaRPr>
            </a:p>
          </p:txBody>
        </p:sp>
      </p:grpSp>
      <p:grpSp>
        <p:nvGrpSpPr>
          <p:cNvPr id="79" name="组合 78"/>
          <p:cNvGrpSpPr/>
          <p:nvPr/>
        </p:nvGrpSpPr>
        <p:grpSpPr>
          <a:xfrm>
            <a:off x="9096375" y="3996055"/>
            <a:ext cx="2527935" cy="1593850"/>
            <a:chOff x="1734" y="6311"/>
            <a:chExt cx="3981" cy="2510"/>
          </a:xfrm>
        </p:grpSpPr>
        <p:sp>
          <p:nvSpPr>
            <p:cNvPr id="80" name="文本框 79"/>
            <p:cNvSpPr txBox="1"/>
            <p:nvPr>
              <p:custDataLst>
                <p:tags r:id="rId28"/>
              </p:custDataLst>
            </p:nvPr>
          </p:nvSpPr>
          <p:spPr>
            <a:xfrm>
              <a:off x="1734" y="6311"/>
              <a:ext cx="3981" cy="483"/>
            </a:xfrm>
            <a:prstGeom prst="rect">
              <a:avLst/>
            </a:prstGeom>
            <a:noFill/>
          </p:spPr>
          <p:txBody>
            <a:bodyPr wrap="square" rtlCol="0">
              <a:spAutoFit/>
            </a:bodyPr>
            <a:p>
              <a:r>
                <a:rPr lang="zh-CN" altLang="en-US" sz="1400" b="1">
                  <a:latin typeface="+mj-lt"/>
                </a:rPr>
                <a:t>单击此处添加标题</a:t>
              </a:r>
              <a:endParaRPr lang="zh-CN" altLang="en-US" sz="1400" b="1">
                <a:latin typeface="+mj-lt"/>
              </a:endParaRPr>
            </a:p>
          </p:txBody>
        </p:sp>
        <p:sp>
          <p:nvSpPr>
            <p:cNvPr id="81" name="文本框 80"/>
            <p:cNvSpPr txBox="1"/>
            <p:nvPr>
              <p:custDataLst>
                <p:tags r:id="rId29"/>
              </p:custDataLst>
            </p:nvPr>
          </p:nvSpPr>
          <p:spPr>
            <a:xfrm>
              <a:off x="1734" y="6533"/>
              <a:ext cx="3762" cy="2288"/>
            </a:xfrm>
            <a:prstGeom prst="rect">
              <a:avLst/>
            </a:prstGeom>
            <a:noFill/>
          </p:spPr>
          <p:txBody>
            <a:bodyPr wrap="square" rtlCol="0" anchor="t">
              <a:spAutoFit/>
            </a:bodyPr>
            <a:p>
              <a:pPr fontAlgn="auto">
                <a:lnSpc>
                  <a:spcPct val="150000"/>
                </a:lnSpc>
              </a:pPr>
              <a:endParaRPr lang="zh-CN" altLang="en-US" sz="900">
                <a:latin typeface="+mj-lt"/>
                <a:cs typeface="+mj-lt"/>
              </a:endParaRPr>
            </a:p>
            <a:p>
              <a:pPr fontAlgn="auto">
                <a:lnSpc>
                  <a:spcPct val="150000"/>
                </a:lnSpc>
              </a:pPr>
              <a:r>
                <a:rPr lang="en-US" altLang="zh-CN" sz="1000">
                  <a:latin typeface="Calibri" panose="020F0502020204030204" charset="0"/>
                  <a:cs typeface="Calibri" panose="020F0502020204030204" charset="0"/>
                  <a:sym typeface="+mn-ea"/>
                </a:rPr>
                <a:t>Click here to enter the text Click here to enter the text Click here to enter the text </a:t>
              </a:r>
              <a:endParaRPr lang="zh-CN" altLang="en-US" sz="1000">
                <a:latin typeface="+mj-lt"/>
                <a:cs typeface="+mj-lt"/>
              </a:endParaRPr>
            </a:p>
            <a:p>
              <a:pPr algn="l">
                <a:lnSpc>
                  <a:spcPct val="150000"/>
                </a:lnSpc>
              </a:pPr>
              <a:r>
                <a:rPr lang="en-US" altLang="zh-CN" sz="1000">
                  <a:latin typeface="Calibri" panose="020F0502020204030204" charset="0"/>
                  <a:cs typeface="Calibri" panose="020F0502020204030204" charset="0"/>
                  <a:sym typeface="+mn-ea"/>
                </a:rPr>
                <a:t>Click here to enter the text Click here to enter the text Click here to enter the text </a:t>
              </a:r>
              <a:endParaRPr lang="en-US" altLang="zh-CN" sz="1000">
                <a:latin typeface="Calibri" panose="020F0502020204030204" charset="0"/>
                <a:cs typeface="Calibri" panose="020F0502020204030204" charset="0"/>
                <a:sym typeface="+mn-ea"/>
              </a:endParaRPr>
            </a:p>
            <a:p>
              <a:pPr algn="l">
                <a:lnSpc>
                  <a:spcPct val="150000"/>
                </a:lnSpc>
              </a:pPr>
              <a:endParaRPr lang="en-US" altLang="zh-CN" sz="1000">
                <a:latin typeface="Calibri" panose="020F0502020204030204" charset="0"/>
                <a:cs typeface="Calibri" panose="020F0502020204030204" charset="0"/>
                <a:sym typeface="+mn-ea"/>
              </a:endParaRPr>
            </a:p>
          </p:txBody>
        </p:sp>
      </p:grpSp>
      <p:pic>
        <p:nvPicPr>
          <p:cNvPr id="6" name="图片 5" descr="67642f81c4b9dd15051af51f0b1cd48"/>
          <p:cNvPicPr>
            <a:picLocks noChangeAspect="1"/>
          </p:cNvPicPr>
          <p:nvPr/>
        </p:nvPicPr>
        <p:blipFill>
          <a:blip r:embed="rId30"/>
          <a:stretch>
            <a:fillRect/>
          </a:stretch>
        </p:blipFill>
        <p:spPr>
          <a:xfrm>
            <a:off x="9695180" y="122555"/>
            <a:ext cx="2313305" cy="6724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89890" y="379095"/>
            <a:ext cx="11411585" cy="609981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59" name="组合 58"/>
          <p:cNvGrpSpPr/>
          <p:nvPr/>
        </p:nvGrpSpPr>
        <p:grpSpPr>
          <a:xfrm>
            <a:off x="374015" y="708660"/>
            <a:ext cx="3229610" cy="626745"/>
            <a:chOff x="629" y="1156"/>
            <a:chExt cx="5086" cy="987"/>
          </a:xfrm>
        </p:grpSpPr>
        <p:grpSp>
          <p:nvGrpSpPr>
            <p:cNvPr id="57" name="组合 56"/>
            <p:cNvGrpSpPr/>
            <p:nvPr/>
          </p:nvGrpSpPr>
          <p:grpSpPr>
            <a:xfrm>
              <a:off x="1241" y="1189"/>
              <a:ext cx="4474" cy="953"/>
              <a:chOff x="12425" y="3600"/>
              <a:chExt cx="4474" cy="953"/>
            </a:xfrm>
          </p:grpSpPr>
          <p:sp>
            <p:nvSpPr>
              <p:cNvPr id="55" name="文本框 54"/>
              <p:cNvSpPr txBox="1"/>
              <p:nvPr/>
            </p:nvSpPr>
            <p:spPr>
              <a:xfrm>
                <a:off x="12425" y="3600"/>
                <a:ext cx="3662" cy="725"/>
              </a:xfrm>
              <a:prstGeom prst="rect">
                <a:avLst/>
              </a:prstGeom>
              <a:noFill/>
            </p:spPr>
            <p:txBody>
              <a:bodyPr wrap="none" rtlCol="0">
                <a:spAutoFit/>
              </a:bodyPr>
              <a:p>
                <a:r>
                  <a:rPr lang="zh-CN" altLang="en-US" sz="2400" b="1" dirty="0">
                    <a:solidFill>
                      <a:schemeClr val="tx1">
                        <a:lumMod val="85000"/>
                        <a:lumOff val="15000"/>
                      </a:schemeClr>
                    </a:solidFill>
                    <a:latin typeface="+mj-lt"/>
                    <a:ea typeface="思源黑体 CN Bold" panose="020B0800000000000000" pitchFamily="34" charset="-122"/>
                  </a:rPr>
                  <a:t>选题背景和意义</a:t>
                </a:r>
                <a:endParaRPr lang="zh-CN" altLang="en-US" sz="2400" b="1" dirty="0">
                  <a:solidFill>
                    <a:schemeClr val="tx1">
                      <a:lumMod val="85000"/>
                      <a:lumOff val="15000"/>
                    </a:schemeClr>
                  </a:solidFill>
                  <a:latin typeface="+mj-lt"/>
                  <a:ea typeface="思源黑体 CN Bold" panose="020B0800000000000000" pitchFamily="34" charset="-122"/>
                </a:endParaRPr>
              </a:p>
            </p:txBody>
          </p:sp>
          <p:sp>
            <p:nvSpPr>
              <p:cNvPr id="56" name="矩形 55"/>
              <p:cNvSpPr/>
              <p:nvPr>
                <p:custDataLst>
                  <p:tags r:id="rId2"/>
                </p:custDataLst>
              </p:nvPr>
            </p:nvSpPr>
            <p:spPr>
              <a:xfrm>
                <a:off x="12425" y="4154"/>
                <a:ext cx="4474" cy="400"/>
              </a:xfrm>
              <a:prstGeom prst="rect">
                <a:avLst/>
              </a:prstGeom>
            </p:spPr>
            <p:txBody>
              <a:bodyPr wrap="square">
                <a:spAutoFit/>
              </a:bodyPr>
              <a:p>
                <a:r>
                  <a:rPr lang="zh-CN" altLang="en-US" sz="1000" dirty="0">
                    <a:solidFill>
                      <a:schemeClr val="tx1">
                        <a:lumMod val="85000"/>
                        <a:lumOff val="15000"/>
                      </a:schemeClr>
                    </a:solidFill>
                    <a:latin typeface="+mj-lt"/>
                    <a:ea typeface="思源黑体 CN Light" panose="020B0300000000000000" pitchFamily="34" charset="-122"/>
                    <a:cs typeface="+mj-lt"/>
                  </a:rPr>
                  <a:t>The background and significance of the topic</a:t>
                </a:r>
                <a:endParaRPr lang="zh-CN" altLang="en-US" sz="1000" dirty="0">
                  <a:solidFill>
                    <a:schemeClr val="tx1">
                      <a:lumMod val="85000"/>
                      <a:lumOff val="15000"/>
                    </a:schemeClr>
                  </a:solidFill>
                  <a:latin typeface="+mj-lt"/>
                  <a:ea typeface="思源黑体 CN Light" panose="020B0300000000000000" pitchFamily="34" charset="-122"/>
                  <a:cs typeface="+mj-lt"/>
                </a:endParaRPr>
              </a:p>
            </p:txBody>
          </p:sp>
        </p:grpSp>
        <p:sp>
          <p:nvSpPr>
            <p:cNvPr id="58" name="矩形 57"/>
            <p:cNvSpPr/>
            <p:nvPr/>
          </p:nvSpPr>
          <p:spPr>
            <a:xfrm>
              <a:off x="629" y="1156"/>
              <a:ext cx="341" cy="987"/>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sp>
        <p:nvSpPr>
          <p:cNvPr id="7" name="矩形 6"/>
          <p:cNvSpPr/>
          <p:nvPr/>
        </p:nvSpPr>
        <p:spPr>
          <a:xfrm>
            <a:off x="5020088" y="1237897"/>
            <a:ext cx="764345" cy="764345"/>
          </a:xfrm>
          <a:prstGeom prst="rect">
            <a:avLst/>
          </a:prstGeom>
          <a:noFill/>
          <a:ln w="28575">
            <a:solidFill>
              <a:srgbClr val="01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a:off x="5020088" y="3128935"/>
            <a:ext cx="764345" cy="764345"/>
          </a:xfrm>
          <a:prstGeom prst="rect">
            <a:avLst/>
          </a:prstGeom>
          <a:noFill/>
          <a:ln w="28575">
            <a:solidFill>
              <a:srgbClr val="01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a:off x="5020088" y="5092551"/>
            <a:ext cx="764345" cy="764345"/>
          </a:xfrm>
          <a:prstGeom prst="rect">
            <a:avLst/>
          </a:prstGeom>
          <a:noFill/>
          <a:ln w="28575">
            <a:solidFill>
              <a:srgbClr val="01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8" name="直接连接符 27"/>
          <p:cNvCxnSpPr/>
          <p:nvPr/>
        </p:nvCxnSpPr>
        <p:spPr>
          <a:xfrm>
            <a:off x="5033423" y="2478117"/>
            <a:ext cx="6359103" cy="0"/>
          </a:xfrm>
          <a:prstGeom prst="line">
            <a:avLst/>
          </a:prstGeom>
          <a:noFill/>
          <a:ln w="19050">
            <a:solidFill>
              <a:srgbClr val="014347"/>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a:off x="5033423" y="4473405"/>
            <a:ext cx="6359103" cy="0"/>
          </a:xfrm>
          <a:prstGeom prst="line">
            <a:avLst/>
          </a:prstGeom>
          <a:noFill/>
          <a:ln w="19050">
            <a:solidFill>
              <a:srgbClr val="014347"/>
            </a:solidFill>
          </a:ln>
        </p:spPr>
        <p:style>
          <a:lnRef idx="2">
            <a:schemeClr val="accent1">
              <a:shade val="50000"/>
            </a:schemeClr>
          </a:lnRef>
          <a:fillRef idx="1">
            <a:schemeClr val="accent1"/>
          </a:fillRef>
          <a:effectRef idx="0">
            <a:schemeClr val="accent1"/>
          </a:effectRef>
          <a:fontRef idx="minor">
            <a:schemeClr val="lt1"/>
          </a:fontRef>
        </p:style>
      </p:cxnSp>
      <p:pic>
        <p:nvPicPr>
          <p:cNvPr id="4" name="图片 3" descr="C:\Users\dell\Desktop\微信图片_20210722152027.jpg微信图片_20210722152027"/>
          <p:cNvPicPr>
            <a:picLocks noChangeAspect="1"/>
          </p:cNvPicPr>
          <p:nvPr/>
        </p:nvPicPr>
        <p:blipFill>
          <a:blip r:embed="rId3"/>
          <a:srcRect l="26840" r="34000"/>
          <a:stretch>
            <a:fillRect/>
          </a:stretch>
        </p:blipFill>
        <p:spPr>
          <a:xfrm>
            <a:off x="1063625" y="1335405"/>
            <a:ext cx="2845435" cy="4373245"/>
          </a:xfrm>
          <a:prstGeom prst="rect">
            <a:avLst/>
          </a:prstGeom>
        </p:spPr>
      </p:pic>
      <p:grpSp>
        <p:nvGrpSpPr>
          <p:cNvPr id="214" name="Group 11"/>
          <p:cNvGrpSpPr>
            <a:grpSpLocks noChangeAspect="1"/>
          </p:cNvGrpSpPr>
          <p:nvPr/>
        </p:nvGrpSpPr>
        <p:grpSpPr bwMode="auto">
          <a:xfrm>
            <a:off x="5177959" y="3305019"/>
            <a:ext cx="412241" cy="410962"/>
            <a:chOff x="849" y="3045"/>
            <a:chExt cx="322" cy="321"/>
          </a:xfrm>
          <a:solidFill>
            <a:schemeClr val="tx1">
              <a:lumMod val="65000"/>
              <a:lumOff val="35000"/>
            </a:schemeClr>
          </a:solidFill>
        </p:grpSpPr>
        <p:sp>
          <p:nvSpPr>
            <p:cNvPr id="217" name="Freeform 13"/>
            <p:cNvSpPr>
              <a:spLocks noEditPoints="1"/>
            </p:cNvSpPr>
            <p:nvPr/>
          </p:nvSpPr>
          <p:spPr bwMode="auto">
            <a:xfrm>
              <a:off x="940" y="3136"/>
              <a:ext cx="139" cy="139"/>
            </a:xfrm>
            <a:custGeom>
              <a:avLst/>
              <a:gdLst>
                <a:gd name="T0" fmla="*/ 646 w 1534"/>
                <a:gd name="T1" fmla="*/ 158 h 1530"/>
                <a:gd name="T2" fmla="*/ 476 w 1534"/>
                <a:gd name="T3" fmla="*/ 220 h 1530"/>
                <a:gd name="T4" fmla="*/ 329 w 1534"/>
                <a:gd name="T5" fmla="*/ 328 h 1530"/>
                <a:gd name="T6" fmla="*/ 224 w 1534"/>
                <a:gd name="T7" fmla="*/ 468 h 1530"/>
                <a:gd name="T8" fmla="*/ 164 w 1534"/>
                <a:gd name="T9" fmla="*/ 626 h 1530"/>
                <a:gd name="T10" fmla="*/ 148 w 1534"/>
                <a:gd name="T11" fmla="*/ 793 h 1530"/>
                <a:gd name="T12" fmla="*/ 179 w 1534"/>
                <a:gd name="T13" fmla="*/ 958 h 1530"/>
                <a:gd name="T14" fmla="*/ 254 w 1534"/>
                <a:gd name="T15" fmla="*/ 1110 h 1530"/>
                <a:gd name="T16" fmla="*/ 374 w 1534"/>
                <a:gd name="T17" fmla="*/ 1244 h 1530"/>
                <a:gd name="T18" fmla="*/ 529 w 1534"/>
                <a:gd name="T19" fmla="*/ 1336 h 1530"/>
                <a:gd name="T20" fmla="*/ 706 w 1534"/>
                <a:gd name="T21" fmla="*/ 1380 h 1530"/>
                <a:gd name="T22" fmla="*/ 889 w 1534"/>
                <a:gd name="T23" fmla="*/ 1371 h 1530"/>
                <a:gd name="T24" fmla="*/ 1059 w 1534"/>
                <a:gd name="T25" fmla="*/ 1310 h 1530"/>
                <a:gd name="T26" fmla="*/ 1205 w 1534"/>
                <a:gd name="T27" fmla="*/ 1202 h 1530"/>
                <a:gd name="T28" fmla="*/ 1311 w 1534"/>
                <a:gd name="T29" fmla="*/ 1062 h 1530"/>
                <a:gd name="T30" fmla="*/ 1371 w 1534"/>
                <a:gd name="T31" fmla="*/ 903 h 1530"/>
                <a:gd name="T32" fmla="*/ 1386 w 1534"/>
                <a:gd name="T33" fmla="*/ 737 h 1530"/>
                <a:gd name="T34" fmla="*/ 1356 w 1534"/>
                <a:gd name="T35" fmla="*/ 572 h 1530"/>
                <a:gd name="T36" fmla="*/ 1281 w 1534"/>
                <a:gd name="T37" fmla="*/ 418 h 1530"/>
                <a:gd name="T38" fmla="*/ 1160 w 1534"/>
                <a:gd name="T39" fmla="*/ 286 h 1530"/>
                <a:gd name="T40" fmla="*/ 1004 w 1534"/>
                <a:gd name="T41" fmla="*/ 194 h 1530"/>
                <a:gd name="T42" fmla="*/ 829 w 1534"/>
                <a:gd name="T43" fmla="*/ 150 h 1530"/>
                <a:gd name="T44" fmla="*/ 835 w 1534"/>
                <a:gd name="T45" fmla="*/ 2 h 1530"/>
                <a:gd name="T46" fmla="*/ 1030 w 1534"/>
                <a:gd name="T47" fmla="*/ 45 h 1530"/>
                <a:gd name="T48" fmla="*/ 1206 w 1534"/>
                <a:gd name="T49" fmla="*/ 137 h 1530"/>
                <a:gd name="T50" fmla="*/ 1355 w 1534"/>
                <a:gd name="T51" fmla="*/ 272 h 1530"/>
                <a:gd name="T52" fmla="*/ 1459 w 1534"/>
                <a:gd name="T53" fmla="*/ 433 h 1530"/>
                <a:gd name="T54" fmla="*/ 1519 w 1534"/>
                <a:gd name="T55" fmla="*/ 610 h 1530"/>
                <a:gd name="T56" fmla="*/ 1534 w 1534"/>
                <a:gd name="T57" fmla="*/ 796 h 1530"/>
                <a:gd name="T58" fmla="*/ 1503 w 1534"/>
                <a:gd name="T59" fmla="*/ 980 h 1530"/>
                <a:gd name="T60" fmla="*/ 1429 w 1534"/>
                <a:gd name="T61" fmla="*/ 1152 h 1530"/>
                <a:gd name="T62" fmla="*/ 1310 w 1534"/>
                <a:gd name="T63" fmla="*/ 1306 h 1530"/>
                <a:gd name="T64" fmla="*/ 1150 w 1534"/>
                <a:gd name="T65" fmla="*/ 1428 h 1530"/>
                <a:gd name="T66" fmla="*/ 966 w 1534"/>
                <a:gd name="T67" fmla="*/ 1504 h 1530"/>
                <a:gd name="T68" fmla="*/ 767 w 1534"/>
                <a:gd name="T69" fmla="*/ 1530 h 1530"/>
                <a:gd name="T70" fmla="*/ 567 w 1534"/>
                <a:gd name="T71" fmla="*/ 1504 h 1530"/>
                <a:gd name="T72" fmla="*/ 384 w 1534"/>
                <a:gd name="T73" fmla="*/ 1428 h 1530"/>
                <a:gd name="T74" fmla="*/ 224 w 1534"/>
                <a:gd name="T75" fmla="*/ 1306 h 1530"/>
                <a:gd name="T76" fmla="*/ 104 w 1534"/>
                <a:gd name="T77" fmla="*/ 1152 h 1530"/>
                <a:gd name="T78" fmla="*/ 30 w 1534"/>
                <a:gd name="T79" fmla="*/ 980 h 1530"/>
                <a:gd name="T80" fmla="*/ 0 w 1534"/>
                <a:gd name="T81" fmla="*/ 796 h 1530"/>
                <a:gd name="T82" fmla="*/ 15 w 1534"/>
                <a:gd name="T83" fmla="*/ 610 h 1530"/>
                <a:gd name="T84" fmla="*/ 75 w 1534"/>
                <a:gd name="T85" fmla="*/ 433 h 1530"/>
                <a:gd name="T86" fmla="*/ 180 w 1534"/>
                <a:gd name="T87" fmla="*/ 272 h 1530"/>
                <a:gd name="T88" fmla="*/ 327 w 1534"/>
                <a:gd name="T89" fmla="*/ 137 h 1530"/>
                <a:gd name="T90" fmla="*/ 504 w 1534"/>
                <a:gd name="T91" fmla="*/ 45 h 1530"/>
                <a:gd name="T92" fmla="*/ 700 w 1534"/>
                <a:gd name="T93" fmla="*/ 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4" h="1530">
                  <a:moveTo>
                    <a:pt x="767" y="147"/>
                  </a:moveTo>
                  <a:lnTo>
                    <a:pt x="706" y="150"/>
                  </a:lnTo>
                  <a:lnTo>
                    <a:pt x="646" y="158"/>
                  </a:lnTo>
                  <a:lnTo>
                    <a:pt x="586" y="173"/>
                  </a:lnTo>
                  <a:lnTo>
                    <a:pt x="529" y="194"/>
                  </a:lnTo>
                  <a:lnTo>
                    <a:pt x="476" y="220"/>
                  </a:lnTo>
                  <a:lnTo>
                    <a:pt x="423" y="250"/>
                  </a:lnTo>
                  <a:lnTo>
                    <a:pt x="374" y="286"/>
                  </a:lnTo>
                  <a:lnTo>
                    <a:pt x="329" y="328"/>
                  </a:lnTo>
                  <a:lnTo>
                    <a:pt x="288" y="372"/>
                  </a:lnTo>
                  <a:lnTo>
                    <a:pt x="254" y="418"/>
                  </a:lnTo>
                  <a:lnTo>
                    <a:pt x="224" y="468"/>
                  </a:lnTo>
                  <a:lnTo>
                    <a:pt x="198" y="519"/>
                  </a:lnTo>
                  <a:lnTo>
                    <a:pt x="179" y="572"/>
                  </a:lnTo>
                  <a:lnTo>
                    <a:pt x="164" y="626"/>
                  </a:lnTo>
                  <a:lnTo>
                    <a:pt x="153" y="681"/>
                  </a:lnTo>
                  <a:lnTo>
                    <a:pt x="148" y="737"/>
                  </a:lnTo>
                  <a:lnTo>
                    <a:pt x="148" y="793"/>
                  </a:lnTo>
                  <a:lnTo>
                    <a:pt x="153" y="849"/>
                  </a:lnTo>
                  <a:lnTo>
                    <a:pt x="164" y="903"/>
                  </a:lnTo>
                  <a:lnTo>
                    <a:pt x="179" y="958"/>
                  </a:lnTo>
                  <a:lnTo>
                    <a:pt x="198" y="1011"/>
                  </a:lnTo>
                  <a:lnTo>
                    <a:pt x="224" y="1062"/>
                  </a:lnTo>
                  <a:lnTo>
                    <a:pt x="254" y="1110"/>
                  </a:lnTo>
                  <a:lnTo>
                    <a:pt x="288" y="1158"/>
                  </a:lnTo>
                  <a:lnTo>
                    <a:pt x="329" y="1202"/>
                  </a:lnTo>
                  <a:lnTo>
                    <a:pt x="374" y="1244"/>
                  </a:lnTo>
                  <a:lnTo>
                    <a:pt x="423" y="1279"/>
                  </a:lnTo>
                  <a:lnTo>
                    <a:pt x="476" y="1310"/>
                  </a:lnTo>
                  <a:lnTo>
                    <a:pt x="529" y="1336"/>
                  </a:lnTo>
                  <a:lnTo>
                    <a:pt x="586" y="1356"/>
                  </a:lnTo>
                  <a:lnTo>
                    <a:pt x="646" y="1371"/>
                  </a:lnTo>
                  <a:lnTo>
                    <a:pt x="706" y="1380"/>
                  </a:lnTo>
                  <a:lnTo>
                    <a:pt x="767" y="1383"/>
                  </a:lnTo>
                  <a:lnTo>
                    <a:pt x="829" y="1380"/>
                  </a:lnTo>
                  <a:lnTo>
                    <a:pt x="889" y="1371"/>
                  </a:lnTo>
                  <a:lnTo>
                    <a:pt x="948" y="1356"/>
                  </a:lnTo>
                  <a:lnTo>
                    <a:pt x="1004" y="1336"/>
                  </a:lnTo>
                  <a:lnTo>
                    <a:pt x="1059" y="1310"/>
                  </a:lnTo>
                  <a:lnTo>
                    <a:pt x="1111" y="1279"/>
                  </a:lnTo>
                  <a:lnTo>
                    <a:pt x="1160" y="1244"/>
                  </a:lnTo>
                  <a:lnTo>
                    <a:pt x="1205" y="1202"/>
                  </a:lnTo>
                  <a:lnTo>
                    <a:pt x="1245" y="1158"/>
                  </a:lnTo>
                  <a:lnTo>
                    <a:pt x="1281" y="1110"/>
                  </a:lnTo>
                  <a:lnTo>
                    <a:pt x="1311" y="1062"/>
                  </a:lnTo>
                  <a:lnTo>
                    <a:pt x="1336" y="1011"/>
                  </a:lnTo>
                  <a:lnTo>
                    <a:pt x="1356" y="958"/>
                  </a:lnTo>
                  <a:lnTo>
                    <a:pt x="1371" y="903"/>
                  </a:lnTo>
                  <a:lnTo>
                    <a:pt x="1381" y="849"/>
                  </a:lnTo>
                  <a:lnTo>
                    <a:pt x="1386" y="793"/>
                  </a:lnTo>
                  <a:lnTo>
                    <a:pt x="1386" y="737"/>
                  </a:lnTo>
                  <a:lnTo>
                    <a:pt x="1381" y="681"/>
                  </a:lnTo>
                  <a:lnTo>
                    <a:pt x="1371" y="626"/>
                  </a:lnTo>
                  <a:lnTo>
                    <a:pt x="1356" y="572"/>
                  </a:lnTo>
                  <a:lnTo>
                    <a:pt x="1336" y="519"/>
                  </a:lnTo>
                  <a:lnTo>
                    <a:pt x="1311" y="468"/>
                  </a:lnTo>
                  <a:lnTo>
                    <a:pt x="1281" y="418"/>
                  </a:lnTo>
                  <a:lnTo>
                    <a:pt x="1245" y="372"/>
                  </a:lnTo>
                  <a:lnTo>
                    <a:pt x="1205" y="328"/>
                  </a:lnTo>
                  <a:lnTo>
                    <a:pt x="1160" y="286"/>
                  </a:lnTo>
                  <a:lnTo>
                    <a:pt x="1111" y="250"/>
                  </a:lnTo>
                  <a:lnTo>
                    <a:pt x="1059" y="220"/>
                  </a:lnTo>
                  <a:lnTo>
                    <a:pt x="1004" y="194"/>
                  </a:lnTo>
                  <a:lnTo>
                    <a:pt x="948" y="173"/>
                  </a:lnTo>
                  <a:lnTo>
                    <a:pt x="889" y="158"/>
                  </a:lnTo>
                  <a:lnTo>
                    <a:pt x="829" y="150"/>
                  </a:lnTo>
                  <a:lnTo>
                    <a:pt x="767" y="147"/>
                  </a:lnTo>
                  <a:close/>
                  <a:moveTo>
                    <a:pt x="767" y="0"/>
                  </a:moveTo>
                  <a:lnTo>
                    <a:pt x="835" y="2"/>
                  </a:lnTo>
                  <a:lnTo>
                    <a:pt x="902" y="10"/>
                  </a:lnTo>
                  <a:lnTo>
                    <a:pt x="966" y="25"/>
                  </a:lnTo>
                  <a:lnTo>
                    <a:pt x="1030" y="45"/>
                  </a:lnTo>
                  <a:lnTo>
                    <a:pt x="1091" y="70"/>
                  </a:lnTo>
                  <a:lnTo>
                    <a:pt x="1150" y="100"/>
                  </a:lnTo>
                  <a:lnTo>
                    <a:pt x="1206" y="137"/>
                  </a:lnTo>
                  <a:lnTo>
                    <a:pt x="1260" y="178"/>
                  </a:lnTo>
                  <a:lnTo>
                    <a:pt x="1310" y="224"/>
                  </a:lnTo>
                  <a:lnTo>
                    <a:pt x="1355" y="272"/>
                  </a:lnTo>
                  <a:lnTo>
                    <a:pt x="1395" y="324"/>
                  </a:lnTo>
                  <a:lnTo>
                    <a:pt x="1429" y="377"/>
                  </a:lnTo>
                  <a:lnTo>
                    <a:pt x="1459" y="433"/>
                  </a:lnTo>
                  <a:lnTo>
                    <a:pt x="1484" y="491"/>
                  </a:lnTo>
                  <a:lnTo>
                    <a:pt x="1503" y="550"/>
                  </a:lnTo>
                  <a:lnTo>
                    <a:pt x="1519" y="610"/>
                  </a:lnTo>
                  <a:lnTo>
                    <a:pt x="1529" y="673"/>
                  </a:lnTo>
                  <a:lnTo>
                    <a:pt x="1534" y="734"/>
                  </a:lnTo>
                  <a:lnTo>
                    <a:pt x="1534" y="796"/>
                  </a:lnTo>
                  <a:lnTo>
                    <a:pt x="1529" y="857"/>
                  </a:lnTo>
                  <a:lnTo>
                    <a:pt x="1519" y="918"/>
                  </a:lnTo>
                  <a:lnTo>
                    <a:pt x="1503" y="980"/>
                  </a:lnTo>
                  <a:lnTo>
                    <a:pt x="1484" y="1039"/>
                  </a:lnTo>
                  <a:lnTo>
                    <a:pt x="1459" y="1097"/>
                  </a:lnTo>
                  <a:lnTo>
                    <a:pt x="1429" y="1152"/>
                  </a:lnTo>
                  <a:lnTo>
                    <a:pt x="1395" y="1206"/>
                  </a:lnTo>
                  <a:lnTo>
                    <a:pt x="1355" y="1258"/>
                  </a:lnTo>
                  <a:lnTo>
                    <a:pt x="1310" y="1306"/>
                  </a:lnTo>
                  <a:lnTo>
                    <a:pt x="1260" y="1352"/>
                  </a:lnTo>
                  <a:lnTo>
                    <a:pt x="1206" y="1393"/>
                  </a:lnTo>
                  <a:lnTo>
                    <a:pt x="1150" y="1428"/>
                  </a:lnTo>
                  <a:lnTo>
                    <a:pt x="1091" y="1459"/>
                  </a:lnTo>
                  <a:lnTo>
                    <a:pt x="1030" y="1484"/>
                  </a:lnTo>
                  <a:lnTo>
                    <a:pt x="966" y="1504"/>
                  </a:lnTo>
                  <a:lnTo>
                    <a:pt x="902" y="1518"/>
                  </a:lnTo>
                  <a:lnTo>
                    <a:pt x="835" y="1527"/>
                  </a:lnTo>
                  <a:lnTo>
                    <a:pt x="767" y="1530"/>
                  </a:lnTo>
                  <a:lnTo>
                    <a:pt x="700" y="1527"/>
                  </a:lnTo>
                  <a:lnTo>
                    <a:pt x="633" y="1518"/>
                  </a:lnTo>
                  <a:lnTo>
                    <a:pt x="567" y="1504"/>
                  </a:lnTo>
                  <a:lnTo>
                    <a:pt x="504" y="1484"/>
                  </a:lnTo>
                  <a:lnTo>
                    <a:pt x="442" y="1459"/>
                  </a:lnTo>
                  <a:lnTo>
                    <a:pt x="384" y="1428"/>
                  </a:lnTo>
                  <a:lnTo>
                    <a:pt x="327" y="1393"/>
                  </a:lnTo>
                  <a:lnTo>
                    <a:pt x="274" y="1352"/>
                  </a:lnTo>
                  <a:lnTo>
                    <a:pt x="224" y="1306"/>
                  </a:lnTo>
                  <a:lnTo>
                    <a:pt x="180" y="1258"/>
                  </a:lnTo>
                  <a:lnTo>
                    <a:pt x="140" y="1206"/>
                  </a:lnTo>
                  <a:lnTo>
                    <a:pt x="104" y="1152"/>
                  </a:lnTo>
                  <a:lnTo>
                    <a:pt x="75" y="1097"/>
                  </a:lnTo>
                  <a:lnTo>
                    <a:pt x="51" y="1039"/>
                  </a:lnTo>
                  <a:lnTo>
                    <a:pt x="30" y="980"/>
                  </a:lnTo>
                  <a:lnTo>
                    <a:pt x="15" y="918"/>
                  </a:lnTo>
                  <a:lnTo>
                    <a:pt x="5" y="857"/>
                  </a:lnTo>
                  <a:lnTo>
                    <a:pt x="0" y="796"/>
                  </a:lnTo>
                  <a:lnTo>
                    <a:pt x="0" y="734"/>
                  </a:lnTo>
                  <a:lnTo>
                    <a:pt x="5" y="673"/>
                  </a:lnTo>
                  <a:lnTo>
                    <a:pt x="15" y="610"/>
                  </a:lnTo>
                  <a:lnTo>
                    <a:pt x="30" y="550"/>
                  </a:lnTo>
                  <a:lnTo>
                    <a:pt x="51" y="491"/>
                  </a:lnTo>
                  <a:lnTo>
                    <a:pt x="75" y="433"/>
                  </a:lnTo>
                  <a:lnTo>
                    <a:pt x="104" y="377"/>
                  </a:lnTo>
                  <a:lnTo>
                    <a:pt x="140" y="324"/>
                  </a:lnTo>
                  <a:lnTo>
                    <a:pt x="180" y="272"/>
                  </a:lnTo>
                  <a:lnTo>
                    <a:pt x="224" y="224"/>
                  </a:lnTo>
                  <a:lnTo>
                    <a:pt x="274" y="178"/>
                  </a:lnTo>
                  <a:lnTo>
                    <a:pt x="327" y="137"/>
                  </a:lnTo>
                  <a:lnTo>
                    <a:pt x="384" y="100"/>
                  </a:lnTo>
                  <a:lnTo>
                    <a:pt x="442" y="70"/>
                  </a:lnTo>
                  <a:lnTo>
                    <a:pt x="504" y="45"/>
                  </a:lnTo>
                  <a:lnTo>
                    <a:pt x="567" y="25"/>
                  </a:lnTo>
                  <a:lnTo>
                    <a:pt x="633" y="10"/>
                  </a:lnTo>
                  <a:lnTo>
                    <a:pt x="700" y="2"/>
                  </a:lnTo>
                  <a:lnTo>
                    <a:pt x="767" y="0"/>
                  </a:lnTo>
                  <a:close/>
                </a:path>
              </a:pathLst>
            </a:custGeom>
            <a:grpFill/>
            <a:ln w="0">
              <a:noFill/>
              <a:prstDash val="solid"/>
              <a:round/>
            </a:ln>
          </p:spPr>
          <p:txBody>
            <a:bodyPr vert="horz" wrap="square" lIns="91440" tIns="45720" rIns="91440" bIns="45720" numCol="1" anchor="t" anchorCtr="0" compatLnSpc="1"/>
            <a:p>
              <a:endParaRPr lang="en-US"/>
            </a:p>
          </p:txBody>
        </p:sp>
        <p:sp>
          <p:nvSpPr>
            <p:cNvPr id="218" name="Freeform 14"/>
            <p:cNvSpPr>
              <a:spLocks noEditPoints="1"/>
            </p:cNvSpPr>
            <p:nvPr/>
          </p:nvSpPr>
          <p:spPr bwMode="auto">
            <a:xfrm>
              <a:off x="985" y="3156"/>
              <a:ext cx="49" cy="100"/>
            </a:xfrm>
            <a:custGeom>
              <a:avLst/>
              <a:gdLst>
                <a:gd name="T0" fmla="*/ 362 w 537"/>
                <a:gd name="T1" fmla="*/ 822 h 1104"/>
                <a:gd name="T2" fmla="*/ 390 w 537"/>
                <a:gd name="T3" fmla="*/ 746 h 1104"/>
                <a:gd name="T4" fmla="*/ 362 w 537"/>
                <a:gd name="T5" fmla="*/ 670 h 1104"/>
                <a:gd name="T6" fmla="*/ 176 w 537"/>
                <a:gd name="T7" fmla="*/ 281 h 1104"/>
                <a:gd name="T8" fmla="*/ 149 w 537"/>
                <a:gd name="T9" fmla="*/ 358 h 1104"/>
                <a:gd name="T10" fmla="*/ 176 w 537"/>
                <a:gd name="T11" fmla="*/ 434 h 1104"/>
                <a:gd name="T12" fmla="*/ 269 w 537"/>
                <a:gd name="T13" fmla="*/ 0 h 1104"/>
                <a:gd name="T14" fmla="*/ 321 w 537"/>
                <a:gd name="T15" fmla="*/ 22 h 1104"/>
                <a:gd name="T16" fmla="*/ 344 w 537"/>
                <a:gd name="T17" fmla="*/ 73 h 1104"/>
                <a:gd name="T18" fmla="*/ 412 w 537"/>
                <a:gd name="T19" fmla="*/ 131 h 1104"/>
                <a:gd name="T20" fmla="*/ 493 w 537"/>
                <a:gd name="T21" fmla="*/ 211 h 1104"/>
                <a:gd name="T22" fmla="*/ 535 w 537"/>
                <a:gd name="T23" fmla="*/ 318 h 1104"/>
                <a:gd name="T24" fmla="*/ 528 w 537"/>
                <a:gd name="T25" fmla="*/ 395 h 1104"/>
                <a:gd name="T26" fmla="*/ 483 w 537"/>
                <a:gd name="T27" fmla="*/ 428 h 1104"/>
                <a:gd name="T28" fmla="*/ 426 w 537"/>
                <a:gd name="T29" fmla="*/ 421 h 1104"/>
                <a:gd name="T30" fmla="*/ 392 w 537"/>
                <a:gd name="T31" fmla="*/ 377 h 1104"/>
                <a:gd name="T32" fmla="*/ 377 w 537"/>
                <a:gd name="T33" fmla="*/ 304 h 1104"/>
                <a:gd name="T34" fmla="*/ 344 w 537"/>
                <a:gd name="T35" fmla="*/ 489 h 1104"/>
                <a:gd name="T36" fmla="*/ 444 w 537"/>
                <a:gd name="T37" fmla="*/ 542 h 1104"/>
                <a:gd name="T38" fmla="*/ 513 w 537"/>
                <a:gd name="T39" fmla="*/ 632 h 1104"/>
                <a:gd name="T40" fmla="*/ 537 w 537"/>
                <a:gd name="T41" fmla="*/ 746 h 1104"/>
                <a:gd name="T42" fmla="*/ 513 w 537"/>
                <a:gd name="T43" fmla="*/ 860 h 1104"/>
                <a:gd name="T44" fmla="*/ 444 w 537"/>
                <a:gd name="T45" fmla="*/ 949 h 1104"/>
                <a:gd name="T46" fmla="*/ 344 w 537"/>
                <a:gd name="T47" fmla="*/ 1004 h 1104"/>
                <a:gd name="T48" fmla="*/ 333 w 537"/>
                <a:gd name="T49" fmla="*/ 1067 h 1104"/>
                <a:gd name="T50" fmla="*/ 289 w 537"/>
                <a:gd name="T51" fmla="*/ 1101 h 1104"/>
                <a:gd name="T52" fmla="*/ 232 w 537"/>
                <a:gd name="T53" fmla="*/ 1094 h 1104"/>
                <a:gd name="T54" fmla="*/ 197 w 537"/>
                <a:gd name="T55" fmla="*/ 1050 h 1104"/>
                <a:gd name="T56" fmla="*/ 158 w 537"/>
                <a:gd name="T57" fmla="*/ 990 h 1104"/>
                <a:gd name="T58" fmla="*/ 68 w 537"/>
                <a:gd name="T59" fmla="*/ 923 h 1104"/>
                <a:gd name="T60" fmla="*/ 12 w 537"/>
                <a:gd name="T61" fmla="*/ 823 h 1104"/>
                <a:gd name="T62" fmla="*/ 3 w 537"/>
                <a:gd name="T63" fmla="*/ 726 h 1104"/>
                <a:gd name="T64" fmla="*/ 37 w 537"/>
                <a:gd name="T65" fmla="*/ 682 h 1104"/>
                <a:gd name="T66" fmla="*/ 94 w 537"/>
                <a:gd name="T67" fmla="*/ 674 h 1104"/>
                <a:gd name="T68" fmla="*/ 138 w 537"/>
                <a:gd name="T69" fmla="*/ 709 h 1104"/>
                <a:gd name="T70" fmla="*/ 152 w 537"/>
                <a:gd name="T71" fmla="*/ 774 h 1104"/>
                <a:gd name="T72" fmla="*/ 195 w 537"/>
                <a:gd name="T73" fmla="*/ 841 h 1104"/>
                <a:gd name="T74" fmla="*/ 125 w 537"/>
                <a:gd name="T75" fmla="*/ 584 h 1104"/>
                <a:gd name="T76" fmla="*/ 44 w 537"/>
                <a:gd name="T77" fmla="*/ 505 h 1104"/>
                <a:gd name="T78" fmla="*/ 3 w 537"/>
                <a:gd name="T79" fmla="*/ 397 h 1104"/>
                <a:gd name="T80" fmla="*/ 12 w 537"/>
                <a:gd name="T81" fmla="*/ 279 h 1104"/>
                <a:gd name="T82" fmla="*/ 68 w 537"/>
                <a:gd name="T83" fmla="*/ 180 h 1104"/>
                <a:gd name="T84" fmla="*/ 158 w 537"/>
                <a:gd name="T85" fmla="*/ 114 h 1104"/>
                <a:gd name="T86" fmla="*/ 197 w 537"/>
                <a:gd name="T87" fmla="*/ 54 h 1104"/>
                <a:gd name="T88" fmla="*/ 232 w 537"/>
                <a:gd name="T89" fmla="*/ 1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7" h="1104">
                  <a:moveTo>
                    <a:pt x="344" y="651"/>
                  </a:moveTo>
                  <a:lnTo>
                    <a:pt x="344" y="841"/>
                  </a:lnTo>
                  <a:lnTo>
                    <a:pt x="362" y="822"/>
                  </a:lnTo>
                  <a:lnTo>
                    <a:pt x="377" y="800"/>
                  </a:lnTo>
                  <a:lnTo>
                    <a:pt x="387" y="774"/>
                  </a:lnTo>
                  <a:lnTo>
                    <a:pt x="390" y="746"/>
                  </a:lnTo>
                  <a:lnTo>
                    <a:pt x="387" y="718"/>
                  </a:lnTo>
                  <a:lnTo>
                    <a:pt x="377" y="692"/>
                  </a:lnTo>
                  <a:lnTo>
                    <a:pt x="362" y="670"/>
                  </a:lnTo>
                  <a:lnTo>
                    <a:pt x="344" y="651"/>
                  </a:lnTo>
                  <a:close/>
                  <a:moveTo>
                    <a:pt x="195" y="263"/>
                  </a:moveTo>
                  <a:lnTo>
                    <a:pt x="176" y="281"/>
                  </a:lnTo>
                  <a:lnTo>
                    <a:pt x="161" y="304"/>
                  </a:lnTo>
                  <a:lnTo>
                    <a:pt x="152" y="330"/>
                  </a:lnTo>
                  <a:lnTo>
                    <a:pt x="149" y="358"/>
                  </a:lnTo>
                  <a:lnTo>
                    <a:pt x="152" y="385"/>
                  </a:lnTo>
                  <a:lnTo>
                    <a:pt x="161" y="411"/>
                  </a:lnTo>
                  <a:lnTo>
                    <a:pt x="176" y="434"/>
                  </a:lnTo>
                  <a:lnTo>
                    <a:pt x="195" y="452"/>
                  </a:lnTo>
                  <a:lnTo>
                    <a:pt x="195" y="263"/>
                  </a:lnTo>
                  <a:close/>
                  <a:moveTo>
                    <a:pt x="269" y="0"/>
                  </a:moveTo>
                  <a:lnTo>
                    <a:pt x="289" y="2"/>
                  </a:lnTo>
                  <a:lnTo>
                    <a:pt x="306" y="10"/>
                  </a:lnTo>
                  <a:lnTo>
                    <a:pt x="321" y="22"/>
                  </a:lnTo>
                  <a:lnTo>
                    <a:pt x="333" y="37"/>
                  </a:lnTo>
                  <a:lnTo>
                    <a:pt x="340" y="54"/>
                  </a:lnTo>
                  <a:lnTo>
                    <a:pt x="344" y="73"/>
                  </a:lnTo>
                  <a:lnTo>
                    <a:pt x="344" y="100"/>
                  </a:lnTo>
                  <a:lnTo>
                    <a:pt x="379" y="114"/>
                  </a:lnTo>
                  <a:lnTo>
                    <a:pt x="412" y="131"/>
                  </a:lnTo>
                  <a:lnTo>
                    <a:pt x="444" y="154"/>
                  </a:lnTo>
                  <a:lnTo>
                    <a:pt x="471" y="180"/>
                  </a:lnTo>
                  <a:lnTo>
                    <a:pt x="493" y="211"/>
                  </a:lnTo>
                  <a:lnTo>
                    <a:pt x="513" y="244"/>
                  </a:lnTo>
                  <a:lnTo>
                    <a:pt x="527" y="279"/>
                  </a:lnTo>
                  <a:lnTo>
                    <a:pt x="535" y="318"/>
                  </a:lnTo>
                  <a:lnTo>
                    <a:pt x="537" y="358"/>
                  </a:lnTo>
                  <a:lnTo>
                    <a:pt x="535" y="377"/>
                  </a:lnTo>
                  <a:lnTo>
                    <a:pt x="528" y="395"/>
                  </a:lnTo>
                  <a:lnTo>
                    <a:pt x="516" y="410"/>
                  </a:lnTo>
                  <a:lnTo>
                    <a:pt x="501" y="421"/>
                  </a:lnTo>
                  <a:lnTo>
                    <a:pt x="483" y="428"/>
                  </a:lnTo>
                  <a:lnTo>
                    <a:pt x="464" y="432"/>
                  </a:lnTo>
                  <a:lnTo>
                    <a:pt x="444" y="428"/>
                  </a:lnTo>
                  <a:lnTo>
                    <a:pt x="426" y="421"/>
                  </a:lnTo>
                  <a:lnTo>
                    <a:pt x="411" y="410"/>
                  </a:lnTo>
                  <a:lnTo>
                    <a:pt x="400" y="395"/>
                  </a:lnTo>
                  <a:lnTo>
                    <a:pt x="392" y="377"/>
                  </a:lnTo>
                  <a:lnTo>
                    <a:pt x="390" y="358"/>
                  </a:lnTo>
                  <a:lnTo>
                    <a:pt x="387" y="330"/>
                  </a:lnTo>
                  <a:lnTo>
                    <a:pt x="377" y="304"/>
                  </a:lnTo>
                  <a:lnTo>
                    <a:pt x="362" y="281"/>
                  </a:lnTo>
                  <a:lnTo>
                    <a:pt x="344" y="263"/>
                  </a:lnTo>
                  <a:lnTo>
                    <a:pt x="344" y="489"/>
                  </a:lnTo>
                  <a:lnTo>
                    <a:pt x="379" y="501"/>
                  </a:lnTo>
                  <a:lnTo>
                    <a:pt x="412" y="520"/>
                  </a:lnTo>
                  <a:lnTo>
                    <a:pt x="444" y="542"/>
                  </a:lnTo>
                  <a:lnTo>
                    <a:pt x="471" y="569"/>
                  </a:lnTo>
                  <a:lnTo>
                    <a:pt x="493" y="599"/>
                  </a:lnTo>
                  <a:lnTo>
                    <a:pt x="513" y="632"/>
                  </a:lnTo>
                  <a:lnTo>
                    <a:pt x="527" y="668"/>
                  </a:lnTo>
                  <a:lnTo>
                    <a:pt x="535" y="706"/>
                  </a:lnTo>
                  <a:lnTo>
                    <a:pt x="537" y="746"/>
                  </a:lnTo>
                  <a:lnTo>
                    <a:pt x="535" y="786"/>
                  </a:lnTo>
                  <a:lnTo>
                    <a:pt x="527" y="823"/>
                  </a:lnTo>
                  <a:lnTo>
                    <a:pt x="513" y="860"/>
                  </a:lnTo>
                  <a:lnTo>
                    <a:pt x="493" y="893"/>
                  </a:lnTo>
                  <a:lnTo>
                    <a:pt x="471" y="923"/>
                  </a:lnTo>
                  <a:lnTo>
                    <a:pt x="444" y="949"/>
                  </a:lnTo>
                  <a:lnTo>
                    <a:pt x="412" y="972"/>
                  </a:lnTo>
                  <a:lnTo>
                    <a:pt x="379" y="990"/>
                  </a:lnTo>
                  <a:lnTo>
                    <a:pt x="344" y="1004"/>
                  </a:lnTo>
                  <a:lnTo>
                    <a:pt x="344" y="1029"/>
                  </a:lnTo>
                  <a:lnTo>
                    <a:pt x="340" y="1050"/>
                  </a:lnTo>
                  <a:lnTo>
                    <a:pt x="333" y="1067"/>
                  </a:lnTo>
                  <a:lnTo>
                    <a:pt x="321" y="1082"/>
                  </a:lnTo>
                  <a:lnTo>
                    <a:pt x="306" y="1094"/>
                  </a:lnTo>
                  <a:lnTo>
                    <a:pt x="289" y="1101"/>
                  </a:lnTo>
                  <a:lnTo>
                    <a:pt x="269" y="1104"/>
                  </a:lnTo>
                  <a:lnTo>
                    <a:pt x="250" y="1101"/>
                  </a:lnTo>
                  <a:lnTo>
                    <a:pt x="232" y="1094"/>
                  </a:lnTo>
                  <a:lnTo>
                    <a:pt x="217" y="1082"/>
                  </a:lnTo>
                  <a:lnTo>
                    <a:pt x="205" y="1067"/>
                  </a:lnTo>
                  <a:lnTo>
                    <a:pt x="197" y="1050"/>
                  </a:lnTo>
                  <a:lnTo>
                    <a:pt x="195" y="1029"/>
                  </a:lnTo>
                  <a:lnTo>
                    <a:pt x="195" y="1004"/>
                  </a:lnTo>
                  <a:lnTo>
                    <a:pt x="158" y="990"/>
                  </a:lnTo>
                  <a:lnTo>
                    <a:pt x="125" y="972"/>
                  </a:lnTo>
                  <a:lnTo>
                    <a:pt x="95" y="949"/>
                  </a:lnTo>
                  <a:lnTo>
                    <a:pt x="68" y="923"/>
                  </a:lnTo>
                  <a:lnTo>
                    <a:pt x="44" y="893"/>
                  </a:lnTo>
                  <a:lnTo>
                    <a:pt x="26" y="860"/>
                  </a:lnTo>
                  <a:lnTo>
                    <a:pt x="12" y="823"/>
                  </a:lnTo>
                  <a:lnTo>
                    <a:pt x="3" y="786"/>
                  </a:lnTo>
                  <a:lnTo>
                    <a:pt x="0" y="746"/>
                  </a:lnTo>
                  <a:lnTo>
                    <a:pt x="3" y="726"/>
                  </a:lnTo>
                  <a:lnTo>
                    <a:pt x="11" y="709"/>
                  </a:lnTo>
                  <a:lnTo>
                    <a:pt x="22" y="694"/>
                  </a:lnTo>
                  <a:lnTo>
                    <a:pt x="37" y="682"/>
                  </a:lnTo>
                  <a:lnTo>
                    <a:pt x="55" y="674"/>
                  </a:lnTo>
                  <a:lnTo>
                    <a:pt x="75" y="672"/>
                  </a:lnTo>
                  <a:lnTo>
                    <a:pt x="94" y="674"/>
                  </a:lnTo>
                  <a:lnTo>
                    <a:pt x="112" y="682"/>
                  </a:lnTo>
                  <a:lnTo>
                    <a:pt x="127" y="694"/>
                  </a:lnTo>
                  <a:lnTo>
                    <a:pt x="138" y="709"/>
                  </a:lnTo>
                  <a:lnTo>
                    <a:pt x="146" y="726"/>
                  </a:lnTo>
                  <a:lnTo>
                    <a:pt x="149" y="746"/>
                  </a:lnTo>
                  <a:lnTo>
                    <a:pt x="152" y="774"/>
                  </a:lnTo>
                  <a:lnTo>
                    <a:pt x="161" y="800"/>
                  </a:lnTo>
                  <a:lnTo>
                    <a:pt x="176" y="822"/>
                  </a:lnTo>
                  <a:lnTo>
                    <a:pt x="195" y="841"/>
                  </a:lnTo>
                  <a:lnTo>
                    <a:pt x="195" y="615"/>
                  </a:lnTo>
                  <a:lnTo>
                    <a:pt x="158" y="602"/>
                  </a:lnTo>
                  <a:lnTo>
                    <a:pt x="125" y="584"/>
                  </a:lnTo>
                  <a:lnTo>
                    <a:pt x="95" y="562"/>
                  </a:lnTo>
                  <a:lnTo>
                    <a:pt x="68" y="535"/>
                  </a:lnTo>
                  <a:lnTo>
                    <a:pt x="44" y="505"/>
                  </a:lnTo>
                  <a:lnTo>
                    <a:pt x="26" y="471"/>
                  </a:lnTo>
                  <a:lnTo>
                    <a:pt x="12" y="436"/>
                  </a:lnTo>
                  <a:lnTo>
                    <a:pt x="3" y="397"/>
                  </a:lnTo>
                  <a:lnTo>
                    <a:pt x="0" y="358"/>
                  </a:lnTo>
                  <a:lnTo>
                    <a:pt x="3" y="318"/>
                  </a:lnTo>
                  <a:lnTo>
                    <a:pt x="12" y="279"/>
                  </a:lnTo>
                  <a:lnTo>
                    <a:pt x="26" y="244"/>
                  </a:lnTo>
                  <a:lnTo>
                    <a:pt x="44" y="211"/>
                  </a:lnTo>
                  <a:lnTo>
                    <a:pt x="68" y="180"/>
                  </a:lnTo>
                  <a:lnTo>
                    <a:pt x="95" y="154"/>
                  </a:lnTo>
                  <a:lnTo>
                    <a:pt x="125" y="131"/>
                  </a:lnTo>
                  <a:lnTo>
                    <a:pt x="158" y="114"/>
                  </a:lnTo>
                  <a:lnTo>
                    <a:pt x="195" y="100"/>
                  </a:lnTo>
                  <a:lnTo>
                    <a:pt x="195" y="73"/>
                  </a:lnTo>
                  <a:lnTo>
                    <a:pt x="197" y="54"/>
                  </a:lnTo>
                  <a:lnTo>
                    <a:pt x="205" y="37"/>
                  </a:lnTo>
                  <a:lnTo>
                    <a:pt x="217" y="22"/>
                  </a:lnTo>
                  <a:lnTo>
                    <a:pt x="232" y="10"/>
                  </a:lnTo>
                  <a:lnTo>
                    <a:pt x="250" y="2"/>
                  </a:lnTo>
                  <a:lnTo>
                    <a:pt x="269" y="0"/>
                  </a:lnTo>
                  <a:close/>
                </a:path>
              </a:pathLst>
            </a:custGeom>
            <a:grpFill/>
            <a:ln w="0">
              <a:noFill/>
              <a:prstDash val="solid"/>
              <a:round/>
            </a:ln>
          </p:spPr>
          <p:txBody>
            <a:bodyPr vert="horz" wrap="square" lIns="91440" tIns="45720" rIns="91440" bIns="45720" numCol="1" anchor="t" anchorCtr="0" compatLnSpc="1"/>
            <a:p>
              <a:endParaRPr lang="en-US"/>
            </a:p>
          </p:txBody>
        </p:sp>
        <p:sp>
          <p:nvSpPr>
            <p:cNvPr id="219" name="Freeform 15"/>
            <p:cNvSpPr>
              <a:spLocks noEditPoints="1"/>
            </p:cNvSpPr>
            <p:nvPr/>
          </p:nvSpPr>
          <p:spPr bwMode="auto">
            <a:xfrm>
              <a:off x="849" y="3045"/>
              <a:ext cx="322" cy="321"/>
            </a:xfrm>
            <a:custGeom>
              <a:avLst/>
              <a:gdLst>
                <a:gd name="T0" fmla="*/ 1690 w 3538"/>
                <a:gd name="T1" fmla="*/ 3287 h 3528"/>
                <a:gd name="T2" fmla="*/ 1909 w 3538"/>
                <a:gd name="T3" fmla="*/ 3231 h 3528"/>
                <a:gd name="T4" fmla="*/ 1635 w 3538"/>
                <a:gd name="T5" fmla="*/ 2812 h 3528"/>
                <a:gd name="T6" fmla="*/ 2683 w 3538"/>
                <a:gd name="T7" fmla="*/ 2892 h 3528"/>
                <a:gd name="T8" fmla="*/ 2895 w 3538"/>
                <a:gd name="T9" fmla="*/ 2810 h 3528"/>
                <a:gd name="T10" fmla="*/ 2607 w 3538"/>
                <a:gd name="T11" fmla="*/ 2411 h 3528"/>
                <a:gd name="T12" fmla="*/ 633 w 3538"/>
                <a:gd name="T13" fmla="*/ 2785 h 3528"/>
                <a:gd name="T14" fmla="*/ 829 w 3538"/>
                <a:gd name="T15" fmla="*/ 2900 h 3528"/>
                <a:gd name="T16" fmla="*/ 931 w 3538"/>
                <a:gd name="T17" fmla="*/ 2411 h 3528"/>
                <a:gd name="T18" fmla="*/ 225 w 3538"/>
                <a:gd name="T19" fmla="*/ 1737 h 3528"/>
                <a:gd name="T20" fmla="*/ 350 w 3538"/>
                <a:gd name="T21" fmla="*/ 1926 h 3528"/>
                <a:gd name="T22" fmla="*/ 377 w 3538"/>
                <a:gd name="T23" fmla="*/ 1600 h 3528"/>
                <a:gd name="T24" fmla="*/ 3161 w 3538"/>
                <a:gd name="T25" fmla="*/ 1930 h 3528"/>
                <a:gd name="T26" fmla="*/ 3316 w 3538"/>
                <a:gd name="T27" fmla="*/ 1765 h 3528"/>
                <a:gd name="T28" fmla="*/ 3161 w 3538"/>
                <a:gd name="T29" fmla="*/ 1600 h 3528"/>
                <a:gd name="T30" fmla="*/ 1277 w 3538"/>
                <a:gd name="T31" fmla="*/ 1089 h 3528"/>
                <a:gd name="T32" fmla="*/ 955 w 3538"/>
                <a:gd name="T33" fmla="*/ 1568 h 3528"/>
                <a:gd name="T34" fmla="*/ 1022 w 3538"/>
                <a:gd name="T35" fmla="*/ 2144 h 3528"/>
                <a:gd name="T36" fmla="*/ 1454 w 3538"/>
                <a:gd name="T37" fmla="*/ 2539 h 3528"/>
                <a:gd name="T38" fmla="*/ 2023 w 3538"/>
                <a:gd name="T39" fmla="*/ 2560 h 3528"/>
                <a:gd name="T40" fmla="*/ 2484 w 3538"/>
                <a:gd name="T41" fmla="*/ 2201 h 3528"/>
                <a:gd name="T42" fmla="*/ 2596 w 3538"/>
                <a:gd name="T43" fmla="*/ 1633 h 3528"/>
                <a:gd name="T44" fmla="*/ 2312 w 3538"/>
                <a:gd name="T45" fmla="*/ 1129 h 3528"/>
                <a:gd name="T46" fmla="*/ 1769 w 3538"/>
                <a:gd name="T47" fmla="*/ 930 h 3528"/>
                <a:gd name="T48" fmla="*/ 2518 w 3538"/>
                <a:gd name="T49" fmla="*/ 1018 h 3528"/>
                <a:gd name="T50" fmla="*/ 2910 w 3538"/>
                <a:gd name="T51" fmla="*/ 772 h 3528"/>
                <a:gd name="T52" fmla="*/ 2737 w 3538"/>
                <a:gd name="T53" fmla="*/ 626 h 3528"/>
                <a:gd name="T54" fmla="*/ 633 w 3538"/>
                <a:gd name="T55" fmla="*/ 744 h 3528"/>
                <a:gd name="T56" fmla="*/ 974 w 3538"/>
                <a:gd name="T57" fmla="*/ 1067 h 3528"/>
                <a:gd name="T58" fmla="*/ 801 w 3538"/>
                <a:gd name="T59" fmla="*/ 626 h 3528"/>
                <a:gd name="T60" fmla="*/ 1607 w 3538"/>
                <a:gd name="T61" fmla="*/ 349 h 3528"/>
                <a:gd name="T62" fmla="*/ 1935 w 3538"/>
                <a:gd name="T63" fmla="*/ 376 h 3528"/>
                <a:gd name="T64" fmla="*/ 1769 w 3538"/>
                <a:gd name="T65" fmla="*/ 222 h 3528"/>
                <a:gd name="T66" fmla="*/ 2086 w 3538"/>
                <a:gd name="T67" fmla="*/ 165 h 3528"/>
                <a:gd name="T68" fmla="*/ 2227 w 3538"/>
                <a:gd name="T69" fmla="*/ 812 h 3528"/>
                <a:gd name="T70" fmla="*/ 2772 w 3538"/>
                <a:gd name="T71" fmla="*/ 405 h 3528"/>
                <a:gd name="T72" fmla="*/ 3099 w 3538"/>
                <a:gd name="T73" fmla="*/ 631 h 3528"/>
                <a:gd name="T74" fmla="*/ 3055 w 3538"/>
                <a:gd name="T75" fmla="*/ 1024 h 3528"/>
                <a:gd name="T76" fmla="*/ 3249 w 3538"/>
                <a:gd name="T77" fmla="*/ 1390 h 3528"/>
                <a:gd name="T78" fmla="*/ 3527 w 3538"/>
                <a:gd name="T79" fmla="*/ 1673 h 3528"/>
                <a:gd name="T80" fmla="*/ 3411 w 3538"/>
                <a:gd name="T81" fmla="*/ 2051 h 3528"/>
                <a:gd name="T82" fmla="*/ 2748 w 3538"/>
                <a:gd name="T83" fmla="*/ 2170 h 3528"/>
                <a:gd name="T84" fmla="*/ 3133 w 3538"/>
                <a:gd name="T85" fmla="*/ 2719 h 3528"/>
                <a:gd name="T86" fmla="*/ 2951 w 3538"/>
                <a:gd name="T87" fmla="*/ 3067 h 3528"/>
                <a:gd name="T88" fmla="*/ 2592 w 3538"/>
                <a:gd name="T89" fmla="*/ 3094 h 3528"/>
                <a:gd name="T90" fmla="*/ 2158 w 3538"/>
                <a:gd name="T91" fmla="*/ 3149 h 3528"/>
                <a:gd name="T92" fmla="*/ 1947 w 3538"/>
                <a:gd name="T93" fmla="*/ 3485 h 3528"/>
                <a:gd name="T94" fmla="*/ 1551 w 3538"/>
                <a:gd name="T95" fmla="*/ 3462 h 3528"/>
                <a:gd name="T96" fmla="*/ 1383 w 3538"/>
                <a:gd name="T97" fmla="*/ 3103 h 3528"/>
                <a:gd name="T98" fmla="*/ 904 w 3538"/>
                <a:gd name="T99" fmla="*/ 3110 h 3528"/>
                <a:gd name="T100" fmla="*/ 551 w 3538"/>
                <a:gd name="T101" fmla="*/ 3041 h 3528"/>
                <a:gd name="T102" fmla="*/ 410 w 3538"/>
                <a:gd name="T103" fmla="*/ 2673 h 3528"/>
                <a:gd name="T104" fmla="*/ 769 w 3538"/>
                <a:gd name="T105" fmla="*/ 2116 h 3528"/>
                <a:gd name="T106" fmla="*/ 96 w 3538"/>
                <a:gd name="T107" fmla="*/ 2018 h 3528"/>
                <a:gd name="T108" fmla="*/ 25 w 3538"/>
                <a:gd name="T109" fmla="*/ 1629 h 3528"/>
                <a:gd name="T110" fmla="*/ 335 w 3538"/>
                <a:gd name="T111" fmla="*/ 1382 h 3528"/>
                <a:gd name="T112" fmla="*/ 457 w 3538"/>
                <a:gd name="T113" fmla="*/ 986 h 3528"/>
                <a:gd name="T114" fmla="*/ 461 w 3538"/>
                <a:gd name="T115" fmla="*/ 591 h 3528"/>
                <a:gd name="T116" fmla="*/ 813 w 3538"/>
                <a:gd name="T117" fmla="*/ 405 h 3528"/>
                <a:gd name="T118" fmla="*/ 1364 w 3538"/>
                <a:gd name="T119" fmla="*/ 788 h 3528"/>
                <a:gd name="T120" fmla="*/ 1481 w 3538"/>
                <a:gd name="T121" fmla="*/ 128 h 3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38" h="3528">
                  <a:moveTo>
                    <a:pt x="1635" y="2812"/>
                  </a:moveTo>
                  <a:lnTo>
                    <a:pt x="1604" y="3125"/>
                  </a:lnTo>
                  <a:lnTo>
                    <a:pt x="1602" y="3153"/>
                  </a:lnTo>
                  <a:lnTo>
                    <a:pt x="1607" y="3181"/>
                  </a:lnTo>
                  <a:lnTo>
                    <a:pt x="1615" y="3206"/>
                  </a:lnTo>
                  <a:lnTo>
                    <a:pt x="1628" y="3231"/>
                  </a:lnTo>
                  <a:lnTo>
                    <a:pt x="1646" y="3252"/>
                  </a:lnTo>
                  <a:lnTo>
                    <a:pt x="1666" y="3272"/>
                  </a:lnTo>
                  <a:lnTo>
                    <a:pt x="1690" y="3287"/>
                  </a:lnTo>
                  <a:lnTo>
                    <a:pt x="1714" y="3299"/>
                  </a:lnTo>
                  <a:lnTo>
                    <a:pt x="1741" y="3305"/>
                  </a:lnTo>
                  <a:lnTo>
                    <a:pt x="1769" y="3307"/>
                  </a:lnTo>
                  <a:lnTo>
                    <a:pt x="1797" y="3305"/>
                  </a:lnTo>
                  <a:lnTo>
                    <a:pt x="1824" y="3299"/>
                  </a:lnTo>
                  <a:lnTo>
                    <a:pt x="1849" y="3287"/>
                  </a:lnTo>
                  <a:lnTo>
                    <a:pt x="1872" y="3272"/>
                  </a:lnTo>
                  <a:lnTo>
                    <a:pt x="1892" y="3252"/>
                  </a:lnTo>
                  <a:lnTo>
                    <a:pt x="1909" y="3231"/>
                  </a:lnTo>
                  <a:lnTo>
                    <a:pt x="1922" y="3206"/>
                  </a:lnTo>
                  <a:lnTo>
                    <a:pt x="1931" y="3181"/>
                  </a:lnTo>
                  <a:lnTo>
                    <a:pt x="1935" y="3153"/>
                  </a:lnTo>
                  <a:lnTo>
                    <a:pt x="1935" y="3125"/>
                  </a:lnTo>
                  <a:lnTo>
                    <a:pt x="1904" y="2812"/>
                  </a:lnTo>
                  <a:lnTo>
                    <a:pt x="1836" y="2819"/>
                  </a:lnTo>
                  <a:lnTo>
                    <a:pt x="1769" y="2821"/>
                  </a:lnTo>
                  <a:lnTo>
                    <a:pt x="1702" y="2819"/>
                  </a:lnTo>
                  <a:lnTo>
                    <a:pt x="1635" y="2812"/>
                  </a:lnTo>
                  <a:close/>
                  <a:moveTo>
                    <a:pt x="2607" y="2411"/>
                  </a:moveTo>
                  <a:lnTo>
                    <a:pt x="2565" y="2463"/>
                  </a:lnTo>
                  <a:lnTo>
                    <a:pt x="2518" y="2512"/>
                  </a:lnTo>
                  <a:lnTo>
                    <a:pt x="2469" y="2558"/>
                  </a:lnTo>
                  <a:lnTo>
                    <a:pt x="2417" y="2601"/>
                  </a:lnTo>
                  <a:lnTo>
                    <a:pt x="2616" y="2844"/>
                  </a:lnTo>
                  <a:lnTo>
                    <a:pt x="2636" y="2864"/>
                  </a:lnTo>
                  <a:lnTo>
                    <a:pt x="2658" y="2880"/>
                  </a:lnTo>
                  <a:lnTo>
                    <a:pt x="2683" y="2892"/>
                  </a:lnTo>
                  <a:lnTo>
                    <a:pt x="2709" y="2900"/>
                  </a:lnTo>
                  <a:lnTo>
                    <a:pt x="2737" y="2904"/>
                  </a:lnTo>
                  <a:lnTo>
                    <a:pt x="2765" y="2903"/>
                  </a:lnTo>
                  <a:lnTo>
                    <a:pt x="2792" y="2897"/>
                  </a:lnTo>
                  <a:lnTo>
                    <a:pt x="2818" y="2888"/>
                  </a:lnTo>
                  <a:lnTo>
                    <a:pt x="2841" y="2874"/>
                  </a:lnTo>
                  <a:lnTo>
                    <a:pt x="2863" y="2855"/>
                  </a:lnTo>
                  <a:lnTo>
                    <a:pt x="2881" y="2834"/>
                  </a:lnTo>
                  <a:lnTo>
                    <a:pt x="2895" y="2810"/>
                  </a:lnTo>
                  <a:lnTo>
                    <a:pt x="2905" y="2786"/>
                  </a:lnTo>
                  <a:lnTo>
                    <a:pt x="2910" y="2758"/>
                  </a:lnTo>
                  <a:lnTo>
                    <a:pt x="2911" y="2730"/>
                  </a:lnTo>
                  <a:lnTo>
                    <a:pt x="2908" y="2702"/>
                  </a:lnTo>
                  <a:lnTo>
                    <a:pt x="2899" y="2676"/>
                  </a:lnTo>
                  <a:lnTo>
                    <a:pt x="2888" y="2651"/>
                  </a:lnTo>
                  <a:lnTo>
                    <a:pt x="2870" y="2629"/>
                  </a:lnTo>
                  <a:lnTo>
                    <a:pt x="2851" y="2610"/>
                  </a:lnTo>
                  <a:lnTo>
                    <a:pt x="2607" y="2411"/>
                  </a:lnTo>
                  <a:close/>
                  <a:moveTo>
                    <a:pt x="931" y="2411"/>
                  </a:moveTo>
                  <a:lnTo>
                    <a:pt x="688" y="2610"/>
                  </a:lnTo>
                  <a:lnTo>
                    <a:pt x="667" y="2629"/>
                  </a:lnTo>
                  <a:lnTo>
                    <a:pt x="651" y="2651"/>
                  </a:lnTo>
                  <a:lnTo>
                    <a:pt x="638" y="2676"/>
                  </a:lnTo>
                  <a:lnTo>
                    <a:pt x="631" y="2702"/>
                  </a:lnTo>
                  <a:lnTo>
                    <a:pt x="626" y="2730"/>
                  </a:lnTo>
                  <a:lnTo>
                    <a:pt x="627" y="2758"/>
                  </a:lnTo>
                  <a:lnTo>
                    <a:pt x="633" y="2785"/>
                  </a:lnTo>
                  <a:lnTo>
                    <a:pt x="644" y="2810"/>
                  </a:lnTo>
                  <a:lnTo>
                    <a:pt x="658" y="2834"/>
                  </a:lnTo>
                  <a:lnTo>
                    <a:pt x="676" y="2855"/>
                  </a:lnTo>
                  <a:lnTo>
                    <a:pt x="696" y="2874"/>
                  </a:lnTo>
                  <a:lnTo>
                    <a:pt x="720" y="2888"/>
                  </a:lnTo>
                  <a:lnTo>
                    <a:pt x="746" y="2897"/>
                  </a:lnTo>
                  <a:lnTo>
                    <a:pt x="773" y="2903"/>
                  </a:lnTo>
                  <a:lnTo>
                    <a:pt x="802" y="2904"/>
                  </a:lnTo>
                  <a:lnTo>
                    <a:pt x="829" y="2900"/>
                  </a:lnTo>
                  <a:lnTo>
                    <a:pt x="856" y="2892"/>
                  </a:lnTo>
                  <a:lnTo>
                    <a:pt x="880" y="2880"/>
                  </a:lnTo>
                  <a:lnTo>
                    <a:pt x="902" y="2864"/>
                  </a:lnTo>
                  <a:lnTo>
                    <a:pt x="921" y="2844"/>
                  </a:lnTo>
                  <a:lnTo>
                    <a:pt x="1121" y="2601"/>
                  </a:lnTo>
                  <a:lnTo>
                    <a:pt x="1070" y="2558"/>
                  </a:lnTo>
                  <a:lnTo>
                    <a:pt x="1020" y="2512"/>
                  </a:lnTo>
                  <a:lnTo>
                    <a:pt x="974" y="2463"/>
                  </a:lnTo>
                  <a:lnTo>
                    <a:pt x="931" y="2411"/>
                  </a:lnTo>
                  <a:close/>
                  <a:moveTo>
                    <a:pt x="377" y="1600"/>
                  </a:moveTo>
                  <a:lnTo>
                    <a:pt x="350" y="1603"/>
                  </a:lnTo>
                  <a:lnTo>
                    <a:pt x="324" y="1611"/>
                  </a:lnTo>
                  <a:lnTo>
                    <a:pt x="299" y="1624"/>
                  </a:lnTo>
                  <a:lnTo>
                    <a:pt x="277" y="1641"/>
                  </a:lnTo>
                  <a:lnTo>
                    <a:pt x="257" y="1662"/>
                  </a:lnTo>
                  <a:lnTo>
                    <a:pt x="242" y="1685"/>
                  </a:lnTo>
                  <a:lnTo>
                    <a:pt x="231" y="1710"/>
                  </a:lnTo>
                  <a:lnTo>
                    <a:pt x="225" y="1737"/>
                  </a:lnTo>
                  <a:lnTo>
                    <a:pt x="223" y="1765"/>
                  </a:lnTo>
                  <a:lnTo>
                    <a:pt x="225" y="1793"/>
                  </a:lnTo>
                  <a:lnTo>
                    <a:pt x="231" y="1820"/>
                  </a:lnTo>
                  <a:lnTo>
                    <a:pt x="242" y="1844"/>
                  </a:lnTo>
                  <a:lnTo>
                    <a:pt x="258" y="1868"/>
                  </a:lnTo>
                  <a:lnTo>
                    <a:pt x="277" y="1888"/>
                  </a:lnTo>
                  <a:lnTo>
                    <a:pt x="299" y="1904"/>
                  </a:lnTo>
                  <a:lnTo>
                    <a:pt x="324" y="1917"/>
                  </a:lnTo>
                  <a:lnTo>
                    <a:pt x="350" y="1926"/>
                  </a:lnTo>
                  <a:lnTo>
                    <a:pt x="377" y="1930"/>
                  </a:lnTo>
                  <a:lnTo>
                    <a:pt x="405" y="1930"/>
                  </a:lnTo>
                  <a:lnTo>
                    <a:pt x="719" y="1899"/>
                  </a:lnTo>
                  <a:lnTo>
                    <a:pt x="712" y="1832"/>
                  </a:lnTo>
                  <a:lnTo>
                    <a:pt x="710" y="1765"/>
                  </a:lnTo>
                  <a:lnTo>
                    <a:pt x="712" y="1697"/>
                  </a:lnTo>
                  <a:lnTo>
                    <a:pt x="719" y="1631"/>
                  </a:lnTo>
                  <a:lnTo>
                    <a:pt x="405" y="1600"/>
                  </a:lnTo>
                  <a:lnTo>
                    <a:pt x="377" y="1600"/>
                  </a:lnTo>
                  <a:close/>
                  <a:moveTo>
                    <a:pt x="3161" y="1600"/>
                  </a:moveTo>
                  <a:lnTo>
                    <a:pt x="3133" y="1600"/>
                  </a:lnTo>
                  <a:lnTo>
                    <a:pt x="2820" y="1631"/>
                  </a:lnTo>
                  <a:lnTo>
                    <a:pt x="2826" y="1697"/>
                  </a:lnTo>
                  <a:lnTo>
                    <a:pt x="2828" y="1765"/>
                  </a:lnTo>
                  <a:lnTo>
                    <a:pt x="2826" y="1832"/>
                  </a:lnTo>
                  <a:lnTo>
                    <a:pt x="2820" y="1899"/>
                  </a:lnTo>
                  <a:lnTo>
                    <a:pt x="3133" y="1930"/>
                  </a:lnTo>
                  <a:lnTo>
                    <a:pt x="3161" y="1930"/>
                  </a:lnTo>
                  <a:lnTo>
                    <a:pt x="3189" y="1926"/>
                  </a:lnTo>
                  <a:lnTo>
                    <a:pt x="3215" y="1917"/>
                  </a:lnTo>
                  <a:lnTo>
                    <a:pt x="3238" y="1904"/>
                  </a:lnTo>
                  <a:lnTo>
                    <a:pt x="3261" y="1888"/>
                  </a:lnTo>
                  <a:lnTo>
                    <a:pt x="3280" y="1867"/>
                  </a:lnTo>
                  <a:lnTo>
                    <a:pt x="3295" y="1844"/>
                  </a:lnTo>
                  <a:lnTo>
                    <a:pt x="3307" y="1820"/>
                  </a:lnTo>
                  <a:lnTo>
                    <a:pt x="3314" y="1793"/>
                  </a:lnTo>
                  <a:lnTo>
                    <a:pt x="3316" y="1765"/>
                  </a:lnTo>
                  <a:lnTo>
                    <a:pt x="3314" y="1737"/>
                  </a:lnTo>
                  <a:lnTo>
                    <a:pt x="3307" y="1710"/>
                  </a:lnTo>
                  <a:lnTo>
                    <a:pt x="3295" y="1685"/>
                  </a:lnTo>
                  <a:lnTo>
                    <a:pt x="3280" y="1662"/>
                  </a:lnTo>
                  <a:lnTo>
                    <a:pt x="3261" y="1641"/>
                  </a:lnTo>
                  <a:lnTo>
                    <a:pt x="3238" y="1624"/>
                  </a:lnTo>
                  <a:lnTo>
                    <a:pt x="3215" y="1611"/>
                  </a:lnTo>
                  <a:lnTo>
                    <a:pt x="3189" y="1603"/>
                  </a:lnTo>
                  <a:lnTo>
                    <a:pt x="3161" y="1600"/>
                  </a:lnTo>
                  <a:close/>
                  <a:moveTo>
                    <a:pt x="1769" y="930"/>
                  </a:moveTo>
                  <a:lnTo>
                    <a:pt x="1703" y="932"/>
                  </a:lnTo>
                  <a:lnTo>
                    <a:pt x="1637" y="941"/>
                  </a:lnTo>
                  <a:lnTo>
                    <a:pt x="1572" y="952"/>
                  </a:lnTo>
                  <a:lnTo>
                    <a:pt x="1510" y="971"/>
                  </a:lnTo>
                  <a:lnTo>
                    <a:pt x="1449" y="993"/>
                  </a:lnTo>
                  <a:lnTo>
                    <a:pt x="1389" y="1020"/>
                  </a:lnTo>
                  <a:lnTo>
                    <a:pt x="1332" y="1052"/>
                  </a:lnTo>
                  <a:lnTo>
                    <a:pt x="1277" y="1089"/>
                  </a:lnTo>
                  <a:lnTo>
                    <a:pt x="1226" y="1129"/>
                  </a:lnTo>
                  <a:lnTo>
                    <a:pt x="1177" y="1175"/>
                  </a:lnTo>
                  <a:lnTo>
                    <a:pt x="1132" y="1223"/>
                  </a:lnTo>
                  <a:lnTo>
                    <a:pt x="1091" y="1275"/>
                  </a:lnTo>
                  <a:lnTo>
                    <a:pt x="1055" y="1329"/>
                  </a:lnTo>
                  <a:lnTo>
                    <a:pt x="1022" y="1386"/>
                  </a:lnTo>
                  <a:lnTo>
                    <a:pt x="995" y="1445"/>
                  </a:lnTo>
                  <a:lnTo>
                    <a:pt x="973" y="1506"/>
                  </a:lnTo>
                  <a:lnTo>
                    <a:pt x="955" y="1568"/>
                  </a:lnTo>
                  <a:lnTo>
                    <a:pt x="943" y="1633"/>
                  </a:lnTo>
                  <a:lnTo>
                    <a:pt x="934" y="1698"/>
                  </a:lnTo>
                  <a:lnTo>
                    <a:pt x="932" y="1765"/>
                  </a:lnTo>
                  <a:lnTo>
                    <a:pt x="934" y="1831"/>
                  </a:lnTo>
                  <a:lnTo>
                    <a:pt x="943" y="1897"/>
                  </a:lnTo>
                  <a:lnTo>
                    <a:pt x="955" y="1961"/>
                  </a:lnTo>
                  <a:lnTo>
                    <a:pt x="973" y="2024"/>
                  </a:lnTo>
                  <a:lnTo>
                    <a:pt x="995" y="2085"/>
                  </a:lnTo>
                  <a:lnTo>
                    <a:pt x="1022" y="2144"/>
                  </a:lnTo>
                  <a:lnTo>
                    <a:pt x="1055" y="2201"/>
                  </a:lnTo>
                  <a:lnTo>
                    <a:pt x="1091" y="2254"/>
                  </a:lnTo>
                  <a:lnTo>
                    <a:pt x="1132" y="2306"/>
                  </a:lnTo>
                  <a:lnTo>
                    <a:pt x="1177" y="2355"/>
                  </a:lnTo>
                  <a:lnTo>
                    <a:pt x="1228" y="2401"/>
                  </a:lnTo>
                  <a:lnTo>
                    <a:pt x="1281" y="2443"/>
                  </a:lnTo>
                  <a:lnTo>
                    <a:pt x="1337" y="2480"/>
                  </a:lnTo>
                  <a:lnTo>
                    <a:pt x="1395" y="2511"/>
                  </a:lnTo>
                  <a:lnTo>
                    <a:pt x="1454" y="2539"/>
                  </a:lnTo>
                  <a:lnTo>
                    <a:pt x="1515" y="2560"/>
                  </a:lnTo>
                  <a:lnTo>
                    <a:pt x="1578" y="2577"/>
                  </a:lnTo>
                  <a:lnTo>
                    <a:pt x="1641" y="2589"/>
                  </a:lnTo>
                  <a:lnTo>
                    <a:pt x="1705" y="2597"/>
                  </a:lnTo>
                  <a:lnTo>
                    <a:pt x="1769" y="2599"/>
                  </a:lnTo>
                  <a:lnTo>
                    <a:pt x="1833" y="2597"/>
                  </a:lnTo>
                  <a:lnTo>
                    <a:pt x="1897" y="2589"/>
                  </a:lnTo>
                  <a:lnTo>
                    <a:pt x="1961" y="2577"/>
                  </a:lnTo>
                  <a:lnTo>
                    <a:pt x="2023" y="2560"/>
                  </a:lnTo>
                  <a:lnTo>
                    <a:pt x="2085" y="2539"/>
                  </a:lnTo>
                  <a:lnTo>
                    <a:pt x="2144" y="2512"/>
                  </a:lnTo>
                  <a:lnTo>
                    <a:pt x="2202" y="2480"/>
                  </a:lnTo>
                  <a:lnTo>
                    <a:pt x="2258" y="2443"/>
                  </a:lnTo>
                  <a:lnTo>
                    <a:pt x="2311" y="2401"/>
                  </a:lnTo>
                  <a:lnTo>
                    <a:pt x="2361" y="2355"/>
                  </a:lnTo>
                  <a:lnTo>
                    <a:pt x="2406" y="2306"/>
                  </a:lnTo>
                  <a:lnTo>
                    <a:pt x="2447" y="2254"/>
                  </a:lnTo>
                  <a:lnTo>
                    <a:pt x="2484" y="2201"/>
                  </a:lnTo>
                  <a:lnTo>
                    <a:pt x="2515" y="2144"/>
                  </a:lnTo>
                  <a:lnTo>
                    <a:pt x="2543" y="2085"/>
                  </a:lnTo>
                  <a:lnTo>
                    <a:pt x="2566" y="2024"/>
                  </a:lnTo>
                  <a:lnTo>
                    <a:pt x="2583" y="1961"/>
                  </a:lnTo>
                  <a:lnTo>
                    <a:pt x="2596" y="1897"/>
                  </a:lnTo>
                  <a:lnTo>
                    <a:pt x="2603" y="1831"/>
                  </a:lnTo>
                  <a:lnTo>
                    <a:pt x="2607" y="1765"/>
                  </a:lnTo>
                  <a:lnTo>
                    <a:pt x="2603" y="1698"/>
                  </a:lnTo>
                  <a:lnTo>
                    <a:pt x="2596" y="1633"/>
                  </a:lnTo>
                  <a:lnTo>
                    <a:pt x="2583" y="1568"/>
                  </a:lnTo>
                  <a:lnTo>
                    <a:pt x="2566" y="1506"/>
                  </a:lnTo>
                  <a:lnTo>
                    <a:pt x="2543" y="1445"/>
                  </a:lnTo>
                  <a:lnTo>
                    <a:pt x="2515" y="1386"/>
                  </a:lnTo>
                  <a:lnTo>
                    <a:pt x="2484" y="1329"/>
                  </a:lnTo>
                  <a:lnTo>
                    <a:pt x="2447" y="1275"/>
                  </a:lnTo>
                  <a:lnTo>
                    <a:pt x="2406" y="1223"/>
                  </a:lnTo>
                  <a:lnTo>
                    <a:pt x="2361" y="1175"/>
                  </a:lnTo>
                  <a:lnTo>
                    <a:pt x="2312" y="1129"/>
                  </a:lnTo>
                  <a:lnTo>
                    <a:pt x="2260" y="1089"/>
                  </a:lnTo>
                  <a:lnTo>
                    <a:pt x="2205" y="1052"/>
                  </a:lnTo>
                  <a:lnTo>
                    <a:pt x="2149" y="1020"/>
                  </a:lnTo>
                  <a:lnTo>
                    <a:pt x="2090" y="993"/>
                  </a:lnTo>
                  <a:lnTo>
                    <a:pt x="2029" y="971"/>
                  </a:lnTo>
                  <a:lnTo>
                    <a:pt x="1965" y="952"/>
                  </a:lnTo>
                  <a:lnTo>
                    <a:pt x="1902" y="941"/>
                  </a:lnTo>
                  <a:lnTo>
                    <a:pt x="1836" y="932"/>
                  </a:lnTo>
                  <a:lnTo>
                    <a:pt x="1769" y="930"/>
                  </a:lnTo>
                  <a:close/>
                  <a:moveTo>
                    <a:pt x="2737" y="626"/>
                  </a:moveTo>
                  <a:lnTo>
                    <a:pt x="2709" y="629"/>
                  </a:lnTo>
                  <a:lnTo>
                    <a:pt x="2683" y="637"/>
                  </a:lnTo>
                  <a:lnTo>
                    <a:pt x="2658" y="650"/>
                  </a:lnTo>
                  <a:lnTo>
                    <a:pt x="2636" y="666"/>
                  </a:lnTo>
                  <a:lnTo>
                    <a:pt x="2616" y="686"/>
                  </a:lnTo>
                  <a:lnTo>
                    <a:pt x="2417" y="929"/>
                  </a:lnTo>
                  <a:lnTo>
                    <a:pt x="2469" y="972"/>
                  </a:lnTo>
                  <a:lnTo>
                    <a:pt x="2518" y="1018"/>
                  </a:lnTo>
                  <a:lnTo>
                    <a:pt x="2565" y="1067"/>
                  </a:lnTo>
                  <a:lnTo>
                    <a:pt x="2607" y="1119"/>
                  </a:lnTo>
                  <a:lnTo>
                    <a:pt x="2851" y="920"/>
                  </a:lnTo>
                  <a:lnTo>
                    <a:pt x="2870" y="900"/>
                  </a:lnTo>
                  <a:lnTo>
                    <a:pt x="2888" y="878"/>
                  </a:lnTo>
                  <a:lnTo>
                    <a:pt x="2899" y="854"/>
                  </a:lnTo>
                  <a:lnTo>
                    <a:pt x="2908" y="828"/>
                  </a:lnTo>
                  <a:lnTo>
                    <a:pt x="2911" y="800"/>
                  </a:lnTo>
                  <a:lnTo>
                    <a:pt x="2910" y="772"/>
                  </a:lnTo>
                  <a:lnTo>
                    <a:pt x="2905" y="744"/>
                  </a:lnTo>
                  <a:lnTo>
                    <a:pt x="2895" y="719"/>
                  </a:lnTo>
                  <a:lnTo>
                    <a:pt x="2881" y="696"/>
                  </a:lnTo>
                  <a:lnTo>
                    <a:pt x="2863" y="674"/>
                  </a:lnTo>
                  <a:lnTo>
                    <a:pt x="2841" y="656"/>
                  </a:lnTo>
                  <a:lnTo>
                    <a:pt x="2818" y="642"/>
                  </a:lnTo>
                  <a:lnTo>
                    <a:pt x="2792" y="632"/>
                  </a:lnTo>
                  <a:lnTo>
                    <a:pt x="2765" y="626"/>
                  </a:lnTo>
                  <a:lnTo>
                    <a:pt x="2737" y="626"/>
                  </a:lnTo>
                  <a:close/>
                  <a:moveTo>
                    <a:pt x="801" y="626"/>
                  </a:moveTo>
                  <a:lnTo>
                    <a:pt x="773" y="626"/>
                  </a:lnTo>
                  <a:lnTo>
                    <a:pt x="746" y="631"/>
                  </a:lnTo>
                  <a:lnTo>
                    <a:pt x="720" y="642"/>
                  </a:lnTo>
                  <a:lnTo>
                    <a:pt x="696" y="656"/>
                  </a:lnTo>
                  <a:lnTo>
                    <a:pt x="675" y="674"/>
                  </a:lnTo>
                  <a:lnTo>
                    <a:pt x="658" y="696"/>
                  </a:lnTo>
                  <a:lnTo>
                    <a:pt x="642" y="719"/>
                  </a:lnTo>
                  <a:lnTo>
                    <a:pt x="633" y="744"/>
                  </a:lnTo>
                  <a:lnTo>
                    <a:pt x="627" y="772"/>
                  </a:lnTo>
                  <a:lnTo>
                    <a:pt x="626" y="800"/>
                  </a:lnTo>
                  <a:lnTo>
                    <a:pt x="631" y="828"/>
                  </a:lnTo>
                  <a:lnTo>
                    <a:pt x="638" y="854"/>
                  </a:lnTo>
                  <a:lnTo>
                    <a:pt x="651" y="878"/>
                  </a:lnTo>
                  <a:lnTo>
                    <a:pt x="667" y="900"/>
                  </a:lnTo>
                  <a:lnTo>
                    <a:pt x="688" y="920"/>
                  </a:lnTo>
                  <a:lnTo>
                    <a:pt x="931" y="1119"/>
                  </a:lnTo>
                  <a:lnTo>
                    <a:pt x="974" y="1067"/>
                  </a:lnTo>
                  <a:lnTo>
                    <a:pt x="1020" y="1018"/>
                  </a:lnTo>
                  <a:lnTo>
                    <a:pt x="1070" y="972"/>
                  </a:lnTo>
                  <a:lnTo>
                    <a:pt x="1121" y="929"/>
                  </a:lnTo>
                  <a:lnTo>
                    <a:pt x="921" y="686"/>
                  </a:lnTo>
                  <a:lnTo>
                    <a:pt x="902" y="666"/>
                  </a:lnTo>
                  <a:lnTo>
                    <a:pt x="880" y="650"/>
                  </a:lnTo>
                  <a:lnTo>
                    <a:pt x="856" y="637"/>
                  </a:lnTo>
                  <a:lnTo>
                    <a:pt x="829" y="629"/>
                  </a:lnTo>
                  <a:lnTo>
                    <a:pt x="801" y="626"/>
                  </a:lnTo>
                  <a:close/>
                  <a:moveTo>
                    <a:pt x="1769" y="222"/>
                  </a:moveTo>
                  <a:lnTo>
                    <a:pt x="1741" y="225"/>
                  </a:lnTo>
                  <a:lnTo>
                    <a:pt x="1714" y="231"/>
                  </a:lnTo>
                  <a:lnTo>
                    <a:pt x="1690" y="242"/>
                  </a:lnTo>
                  <a:lnTo>
                    <a:pt x="1666" y="258"/>
                  </a:lnTo>
                  <a:lnTo>
                    <a:pt x="1646" y="276"/>
                  </a:lnTo>
                  <a:lnTo>
                    <a:pt x="1628" y="299"/>
                  </a:lnTo>
                  <a:lnTo>
                    <a:pt x="1615" y="323"/>
                  </a:lnTo>
                  <a:lnTo>
                    <a:pt x="1607" y="349"/>
                  </a:lnTo>
                  <a:lnTo>
                    <a:pt x="1602" y="376"/>
                  </a:lnTo>
                  <a:lnTo>
                    <a:pt x="1604" y="405"/>
                  </a:lnTo>
                  <a:lnTo>
                    <a:pt x="1635" y="717"/>
                  </a:lnTo>
                  <a:lnTo>
                    <a:pt x="1702" y="711"/>
                  </a:lnTo>
                  <a:lnTo>
                    <a:pt x="1769" y="709"/>
                  </a:lnTo>
                  <a:lnTo>
                    <a:pt x="1837" y="711"/>
                  </a:lnTo>
                  <a:lnTo>
                    <a:pt x="1904" y="717"/>
                  </a:lnTo>
                  <a:lnTo>
                    <a:pt x="1935" y="405"/>
                  </a:lnTo>
                  <a:lnTo>
                    <a:pt x="1935" y="376"/>
                  </a:lnTo>
                  <a:lnTo>
                    <a:pt x="1931" y="349"/>
                  </a:lnTo>
                  <a:lnTo>
                    <a:pt x="1922" y="323"/>
                  </a:lnTo>
                  <a:lnTo>
                    <a:pt x="1909" y="299"/>
                  </a:lnTo>
                  <a:lnTo>
                    <a:pt x="1892" y="276"/>
                  </a:lnTo>
                  <a:lnTo>
                    <a:pt x="1872" y="258"/>
                  </a:lnTo>
                  <a:lnTo>
                    <a:pt x="1849" y="242"/>
                  </a:lnTo>
                  <a:lnTo>
                    <a:pt x="1824" y="231"/>
                  </a:lnTo>
                  <a:lnTo>
                    <a:pt x="1797" y="225"/>
                  </a:lnTo>
                  <a:lnTo>
                    <a:pt x="1769" y="222"/>
                  </a:lnTo>
                  <a:close/>
                  <a:moveTo>
                    <a:pt x="1769" y="0"/>
                  </a:moveTo>
                  <a:lnTo>
                    <a:pt x="1816" y="4"/>
                  </a:lnTo>
                  <a:lnTo>
                    <a:pt x="1861" y="12"/>
                  </a:lnTo>
                  <a:lnTo>
                    <a:pt x="1905" y="25"/>
                  </a:lnTo>
                  <a:lnTo>
                    <a:pt x="1947" y="44"/>
                  </a:lnTo>
                  <a:lnTo>
                    <a:pt x="1987" y="68"/>
                  </a:lnTo>
                  <a:lnTo>
                    <a:pt x="2023" y="96"/>
                  </a:lnTo>
                  <a:lnTo>
                    <a:pt x="2057" y="128"/>
                  </a:lnTo>
                  <a:lnTo>
                    <a:pt x="2086" y="165"/>
                  </a:lnTo>
                  <a:lnTo>
                    <a:pt x="2110" y="203"/>
                  </a:lnTo>
                  <a:lnTo>
                    <a:pt x="2130" y="245"/>
                  </a:lnTo>
                  <a:lnTo>
                    <a:pt x="2145" y="289"/>
                  </a:lnTo>
                  <a:lnTo>
                    <a:pt x="2154" y="334"/>
                  </a:lnTo>
                  <a:lnTo>
                    <a:pt x="2158" y="380"/>
                  </a:lnTo>
                  <a:lnTo>
                    <a:pt x="2156" y="426"/>
                  </a:lnTo>
                  <a:lnTo>
                    <a:pt x="2121" y="768"/>
                  </a:lnTo>
                  <a:lnTo>
                    <a:pt x="2175" y="788"/>
                  </a:lnTo>
                  <a:lnTo>
                    <a:pt x="2227" y="812"/>
                  </a:lnTo>
                  <a:lnTo>
                    <a:pt x="2444" y="546"/>
                  </a:lnTo>
                  <a:lnTo>
                    <a:pt x="2476" y="511"/>
                  </a:lnTo>
                  <a:lnTo>
                    <a:pt x="2512" y="482"/>
                  </a:lnTo>
                  <a:lnTo>
                    <a:pt x="2550" y="456"/>
                  </a:lnTo>
                  <a:lnTo>
                    <a:pt x="2592" y="436"/>
                  </a:lnTo>
                  <a:lnTo>
                    <a:pt x="2635" y="420"/>
                  </a:lnTo>
                  <a:lnTo>
                    <a:pt x="2680" y="409"/>
                  </a:lnTo>
                  <a:lnTo>
                    <a:pt x="2726" y="405"/>
                  </a:lnTo>
                  <a:lnTo>
                    <a:pt x="2772" y="405"/>
                  </a:lnTo>
                  <a:lnTo>
                    <a:pt x="2819" y="411"/>
                  </a:lnTo>
                  <a:lnTo>
                    <a:pt x="2863" y="422"/>
                  </a:lnTo>
                  <a:lnTo>
                    <a:pt x="2906" y="439"/>
                  </a:lnTo>
                  <a:lnTo>
                    <a:pt x="2947" y="461"/>
                  </a:lnTo>
                  <a:lnTo>
                    <a:pt x="2984" y="487"/>
                  </a:lnTo>
                  <a:lnTo>
                    <a:pt x="3020" y="518"/>
                  </a:lnTo>
                  <a:lnTo>
                    <a:pt x="3051" y="552"/>
                  </a:lnTo>
                  <a:lnTo>
                    <a:pt x="3077" y="591"/>
                  </a:lnTo>
                  <a:lnTo>
                    <a:pt x="3099" y="631"/>
                  </a:lnTo>
                  <a:lnTo>
                    <a:pt x="3116" y="673"/>
                  </a:lnTo>
                  <a:lnTo>
                    <a:pt x="3126" y="718"/>
                  </a:lnTo>
                  <a:lnTo>
                    <a:pt x="3133" y="765"/>
                  </a:lnTo>
                  <a:lnTo>
                    <a:pt x="3133" y="811"/>
                  </a:lnTo>
                  <a:lnTo>
                    <a:pt x="3128" y="857"/>
                  </a:lnTo>
                  <a:lnTo>
                    <a:pt x="3118" y="902"/>
                  </a:lnTo>
                  <a:lnTo>
                    <a:pt x="3102" y="945"/>
                  </a:lnTo>
                  <a:lnTo>
                    <a:pt x="3081" y="986"/>
                  </a:lnTo>
                  <a:lnTo>
                    <a:pt x="3055" y="1024"/>
                  </a:lnTo>
                  <a:lnTo>
                    <a:pt x="3025" y="1060"/>
                  </a:lnTo>
                  <a:lnTo>
                    <a:pt x="2991" y="1091"/>
                  </a:lnTo>
                  <a:lnTo>
                    <a:pt x="2725" y="1309"/>
                  </a:lnTo>
                  <a:lnTo>
                    <a:pt x="2748" y="1360"/>
                  </a:lnTo>
                  <a:lnTo>
                    <a:pt x="2768" y="1413"/>
                  </a:lnTo>
                  <a:lnTo>
                    <a:pt x="3111" y="1380"/>
                  </a:lnTo>
                  <a:lnTo>
                    <a:pt x="3158" y="1377"/>
                  </a:lnTo>
                  <a:lnTo>
                    <a:pt x="3204" y="1382"/>
                  </a:lnTo>
                  <a:lnTo>
                    <a:pt x="3249" y="1390"/>
                  </a:lnTo>
                  <a:lnTo>
                    <a:pt x="3293" y="1405"/>
                  </a:lnTo>
                  <a:lnTo>
                    <a:pt x="3334" y="1425"/>
                  </a:lnTo>
                  <a:lnTo>
                    <a:pt x="3374" y="1448"/>
                  </a:lnTo>
                  <a:lnTo>
                    <a:pt x="3411" y="1477"/>
                  </a:lnTo>
                  <a:lnTo>
                    <a:pt x="3443" y="1510"/>
                  </a:lnTo>
                  <a:lnTo>
                    <a:pt x="3471" y="1548"/>
                  </a:lnTo>
                  <a:lnTo>
                    <a:pt x="3495" y="1587"/>
                  </a:lnTo>
                  <a:lnTo>
                    <a:pt x="3513" y="1629"/>
                  </a:lnTo>
                  <a:lnTo>
                    <a:pt x="3527" y="1673"/>
                  </a:lnTo>
                  <a:lnTo>
                    <a:pt x="3535" y="1719"/>
                  </a:lnTo>
                  <a:lnTo>
                    <a:pt x="3538" y="1765"/>
                  </a:lnTo>
                  <a:lnTo>
                    <a:pt x="3535" y="1811"/>
                  </a:lnTo>
                  <a:lnTo>
                    <a:pt x="3527" y="1857"/>
                  </a:lnTo>
                  <a:lnTo>
                    <a:pt x="3513" y="1900"/>
                  </a:lnTo>
                  <a:lnTo>
                    <a:pt x="3495" y="1943"/>
                  </a:lnTo>
                  <a:lnTo>
                    <a:pt x="3471" y="1982"/>
                  </a:lnTo>
                  <a:lnTo>
                    <a:pt x="3443" y="2018"/>
                  </a:lnTo>
                  <a:lnTo>
                    <a:pt x="3411" y="2051"/>
                  </a:lnTo>
                  <a:lnTo>
                    <a:pt x="3373" y="2081"/>
                  </a:lnTo>
                  <a:lnTo>
                    <a:pt x="3332" y="2106"/>
                  </a:lnTo>
                  <a:lnTo>
                    <a:pt x="3289" y="2127"/>
                  </a:lnTo>
                  <a:lnTo>
                    <a:pt x="3244" y="2141"/>
                  </a:lnTo>
                  <a:lnTo>
                    <a:pt x="3198" y="2149"/>
                  </a:lnTo>
                  <a:lnTo>
                    <a:pt x="3149" y="2152"/>
                  </a:lnTo>
                  <a:lnTo>
                    <a:pt x="3111" y="2150"/>
                  </a:lnTo>
                  <a:lnTo>
                    <a:pt x="2768" y="2116"/>
                  </a:lnTo>
                  <a:lnTo>
                    <a:pt x="2748" y="2170"/>
                  </a:lnTo>
                  <a:lnTo>
                    <a:pt x="2725" y="2221"/>
                  </a:lnTo>
                  <a:lnTo>
                    <a:pt x="2991" y="2439"/>
                  </a:lnTo>
                  <a:lnTo>
                    <a:pt x="3025" y="2470"/>
                  </a:lnTo>
                  <a:lnTo>
                    <a:pt x="3055" y="2505"/>
                  </a:lnTo>
                  <a:lnTo>
                    <a:pt x="3081" y="2544"/>
                  </a:lnTo>
                  <a:lnTo>
                    <a:pt x="3102" y="2585"/>
                  </a:lnTo>
                  <a:lnTo>
                    <a:pt x="3118" y="2628"/>
                  </a:lnTo>
                  <a:lnTo>
                    <a:pt x="3128" y="2673"/>
                  </a:lnTo>
                  <a:lnTo>
                    <a:pt x="3133" y="2719"/>
                  </a:lnTo>
                  <a:lnTo>
                    <a:pt x="3133" y="2765"/>
                  </a:lnTo>
                  <a:lnTo>
                    <a:pt x="3126" y="2811"/>
                  </a:lnTo>
                  <a:lnTo>
                    <a:pt x="3115" y="2856"/>
                  </a:lnTo>
                  <a:lnTo>
                    <a:pt x="3099" y="2898"/>
                  </a:lnTo>
                  <a:lnTo>
                    <a:pt x="3077" y="2939"/>
                  </a:lnTo>
                  <a:lnTo>
                    <a:pt x="3051" y="2978"/>
                  </a:lnTo>
                  <a:lnTo>
                    <a:pt x="3020" y="3012"/>
                  </a:lnTo>
                  <a:lnTo>
                    <a:pt x="2987" y="3041"/>
                  </a:lnTo>
                  <a:lnTo>
                    <a:pt x="2951" y="3067"/>
                  </a:lnTo>
                  <a:lnTo>
                    <a:pt x="2913" y="3087"/>
                  </a:lnTo>
                  <a:lnTo>
                    <a:pt x="2874" y="3103"/>
                  </a:lnTo>
                  <a:lnTo>
                    <a:pt x="2832" y="3116"/>
                  </a:lnTo>
                  <a:lnTo>
                    <a:pt x="2789" y="3123"/>
                  </a:lnTo>
                  <a:lnTo>
                    <a:pt x="2745" y="3126"/>
                  </a:lnTo>
                  <a:lnTo>
                    <a:pt x="2726" y="3125"/>
                  </a:lnTo>
                  <a:lnTo>
                    <a:pt x="2680" y="3120"/>
                  </a:lnTo>
                  <a:lnTo>
                    <a:pt x="2635" y="3110"/>
                  </a:lnTo>
                  <a:lnTo>
                    <a:pt x="2592" y="3094"/>
                  </a:lnTo>
                  <a:lnTo>
                    <a:pt x="2550" y="3073"/>
                  </a:lnTo>
                  <a:lnTo>
                    <a:pt x="2512" y="3047"/>
                  </a:lnTo>
                  <a:lnTo>
                    <a:pt x="2476" y="3017"/>
                  </a:lnTo>
                  <a:lnTo>
                    <a:pt x="2444" y="2984"/>
                  </a:lnTo>
                  <a:lnTo>
                    <a:pt x="2226" y="2718"/>
                  </a:lnTo>
                  <a:lnTo>
                    <a:pt x="2174" y="2741"/>
                  </a:lnTo>
                  <a:lnTo>
                    <a:pt x="2121" y="2761"/>
                  </a:lnTo>
                  <a:lnTo>
                    <a:pt x="2156" y="3103"/>
                  </a:lnTo>
                  <a:lnTo>
                    <a:pt x="2158" y="3149"/>
                  </a:lnTo>
                  <a:lnTo>
                    <a:pt x="2154" y="3196"/>
                  </a:lnTo>
                  <a:lnTo>
                    <a:pt x="2145" y="3241"/>
                  </a:lnTo>
                  <a:lnTo>
                    <a:pt x="2130" y="3285"/>
                  </a:lnTo>
                  <a:lnTo>
                    <a:pt x="2110" y="3325"/>
                  </a:lnTo>
                  <a:lnTo>
                    <a:pt x="2086" y="3365"/>
                  </a:lnTo>
                  <a:lnTo>
                    <a:pt x="2057" y="3402"/>
                  </a:lnTo>
                  <a:lnTo>
                    <a:pt x="2023" y="3434"/>
                  </a:lnTo>
                  <a:lnTo>
                    <a:pt x="1987" y="3462"/>
                  </a:lnTo>
                  <a:lnTo>
                    <a:pt x="1947" y="3485"/>
                  </a:lnTo>
                  <a:lnTo>
                    <a:pt x="1905" y="3504"/>
                  </a:lnTo>
                  <a:lnTo>
                    <a:pt x="1861" y="3518"/>
                  </a:lnTo>
                  <a:lnTo>
                    <a:pt x="1816" y="3526"/>
                  </a:lnTo>
                  <a:lnTo>
                    <a:pt x="1769" y="3528"/>
                  </a:lnTo>
                  <a:lnTo>
                    <a:pt x="1723" y="3526"/>
                  </a:lnTo>
                  <a:lnTo>
                    <a:pt x="1677" y="3518"/>
                  </a:lnTo>
                  <a:lnTo>
                    <a:pt x="1633" y="3504"/>
                  </a:lnTo>
                  <a:lnTo>
                    <a:pt x="1591" y="3485"/>
                  </a:lnTo>
                  <a:lnTo>
                    <a:pt x="1551" y="3462"/>
                  </a:lnTo>
                  <a:lnTo>
                    <a:pt x="1514" y="3434"/>
                  </a:lnTo>
                  <a:lnTo>
                    <a:pt x="1481" y="3402"/>
                  </a:lnTo>
                  <a:lnTo>
                    <a:pt x="1452" y="3365"/>
                  </a:lnTo>
                  <a:lnTo>
                    <a:pt x="1427" y="3325"/>
                  </a:lnTo>
                  <a:lnTo>
                    <a:pt x="1408" y="3285"/>
                  </a:lnTo>
                  <a:lnTo>
                    <a:pt x="1394" y="3241"/>
                  </a:lnTo>
                  <a:lnTo>
                    <a:pt x="1384" y="3196"/>
                  </a:lnTo>
                  <a:lnTo>
                    <a:pt x="1381" y="3149"/>
                  </a:lnTo>
                  <a:lnTo>
                    <a:pt x="1383" y="3103"/>
                  </a:lnTo>
                  <a:lnTo>
                    <a:pt x="1416" y="2761"/>
                  </a:lnTo>
                  <a:lnTo>
                    <a:pt x="1364" y="2741"/>
                  </a:lnTo>
                  <a:lnTo>
                    <a:pt x="1312" y="2718"/>
                  </a:lnTo>
                  <a:lnTo>
                    <a:pt x="1093" y="2984"/>
                  </a:lnTo>
                  <a:lnTo>
                    <a:pt x="1062" y="3017"/>
                  </a:lnTo>
                  <a:lnTo>
                    <a:pt x="1027" y="3047"/>
                  </a:lnTo>
                  <a:lnTo>
                    <a:pt x="988" y="3073"/>
                  </a:lnTo>
                  <a:lnTo>
                    <a:pt x="947" y="3094"/>
                  </a:lnTo>
                  <a:lnTo>
                    <a:pt x="904" y="3110"/>
                  </a:lnTo>
                  <a:lnTo>
                    <a:pt x="859" y="3120"/>
                  </a:lnTo>
                  <a:lnTo>
                    <a:pt x="813" y="3125"/>
                  </a:lnTo>
                  <a:lnTo>
                    <a:pt x="793" y="3126"/>
                  </a:lnTo>
                  <a:lnTo>
                    <a:pt x="749" y="3123"/>
                  </a:lnTo>
                  <a:lnTo>
                    <a:pt x="706" y="3116"/>
                  </a:lnTo>
                  <a:lnTo>
                    <a:pt x="665" y="3103"/>
                  </a:lnTo>
                  <a:lnTo>
                    <a:pt x="625" y="3087"/>
                  </a:lnTo>
                  <a:lnTo>
                    <a:pt x="586" y="3067"/>
                  </a:lnTo>
                  <a:lnTo>
                    <a:pt x="551" y="3041"/>
                  </a:lnTo>
                  <a:lnTo>
                    <a:pt x="519" y="3012"/>
                  </a:lnTo>
                  <a:lnTo>
                    <a:pt x="487" y="2978"/>
                  </a:lnTo>
                  <a:lnTo>
                    <a:pt x="462" y="2939"/>
                  </a:lnTo>
                  <a:lnTo>
                    <a:pt x="439" y="2898"/>
                  </a:lnTo>
                  <a:lnTo>
                    <a:pt x="423" y="2855"/>
                  </a:lnTo>
                  <a:lnTo>
                    <a:pt x="412" y="2811"/>
                  </a:lnTo>
                  <a:lnTo>
                    <a:pt x="406" y="2765"/>
                  </a:lnTo>
                  <a:lnTo>
                    <a:pt x="405" y="2719"/>
                  </a:lnTo>
                  <a:lnTo>
                    <a:pt x="410" y="2673"/>
                  </a:lnTo>
                  <a:lnTo>
                    <a:pt x="421" y="2628"/>
                  </a:lnTo>
                  <a:lnTo>
                    <a:pt x="437" y="2585"/>
                  </a:lnTo>
                  <a:lnTo>
                    <a:pt x="457" y="2544"/>
                  </a:lnTo>
                  <a:lnTo>
                    <a:pt x="482" y="2505"/>
                  </a:lnTo>
                  <a:lnTo>
                    <a:pt x="512" y="2470"/>
                  </a:lnTo>
                  <a:lnTo>
                    <a:pt x="547" y="2439"/>
                  </a:lnTo>
                  <a:lnTo>
                    <a:pt x="814" y="2221"/>
                  </a:lnTo>
                  <a:lnTo>
                    <a:pt x="790" y="2170"/>
                  </a:lnTo>
                  <a:lnTo>
                    <a:pt x="769" y="2116"/>
                  </a:lnTo>
                  <a:lnTo>
                    <a:pt x="427" y="2150"/>
                  </a:lnTo>
                  <a:lnTo>
                    <a:pt x="388" y="2152"/>
                  </a:lnTo>
                  <a:lnTo>
                    <a:pt x="341" y="2149"/>
                  </a:lnTo>
                  <a:lnTo>
                    <a:pt x="295" y="2141"/>
                  </a:lnTo>
                  <a:lnTo>
                    <a:pt x="250" y="2127"/>
                  </a:lnTo>
                  <a:lnTo>
                    <a:pt x="207" y="2106"/>
                  </a:lnTo>
                  <a:lnTo>
                    <a:pt x="166" y="2081"/>
                  </a:lnTo>
                  <a:lnTo>
                    <a:pt x="128" y="2051"/>
                  </a:lnTo>
                  <a:lnTo>
                    <a:pt x="96" y="2018"/>
                  </a:lnTo>
                  <a:lnTo>
                    <a:pt x="67" y="1982"/>
                  </a:lnTo>
                  <a:lnTo>
                    <a:pt x="44" y="1943"/>
                  </a:lnTo>
                  <a:lnTo>
                    <a:pt x="25" y="1900"/>
                  </a:lnTo>
                  <a:lnTo>
                    <a:pt x="12" y="1857"/>
                  </a:lnTo>
                  <a:lnTo>
                    <a:pt x="3" y="1811"/>
                  </a:lnTo>
                  <a:lnTo>
                    <a:pt x="0" y="1765"/>
                  </a:lnTo>
                  <a:lnTo>
                    <a:pt x="3" y="1719"/>
                  </a:lnTo>
                  <a:lnTo>
                    <a:pt x="12" y="1673"/>
                  </a:lnTo>
                  <a:lnTo>
                    <a:pt x="25" y="1629"/>
                  </a:lnTo>
                  <a:lnTo>
                    <a:pt x="44" y="1587"/>
                  </a:lnTo>
                  <a:lnTo>
                    <a:pt x="67" y="1548"/>
                  </a:lnTo>
                  <a:lnTo>
                    <a:pt x="96" y="1510"/>
                  </a:lnTo>
                  <a:lnTo>
                    <a:pt x="128" y="1477"/>
                  </a:lnTo>
                  <a:lnTo>
                    <a:pt x="165" y="1448"/>
                  </a:lnTo>
                  <a:lnTo>
                    <a:pt x="203" y="1425"/>
                  </a:lnTo>
                  <a:lnTo>
                    <a:pt x="245" y="1405"/>
                  </a:lnTo>
                  <a:lnTo>
                    <a:pt x="289" y="1390"/>
                  </a:lnTo>
                  <a:lnTo>
                    <a:pt x="335" y="1382"/>
                  </a:lnTo>
                  <a:lnTo>
                    <a:pt x="380" y="1377"/>
                  </a:lnTo>
                  <a:lnTo>
                    <a:pt x="427" y="1380"/>
                  </a:lnTo>
                  <a:lnTo>
                    <a:pt x="769" y="1413"/>
                  </a:lnTo>
                  <a:lnTo>
                    <a:pt x="790" y="1360"/>
                  </a:lnTo>
                  <a:lnTo>
                    <a:pt x="814" y="1309"/>
                  </a:lnTo>
                  <a:lnTo>
                    <a:pt x="547" y="1091"/>
                  </a:lnTo>
                  <a:lnTo>
                    <a:pt x="512" y="1060"/>
                  </a:lnTo>
                  <a:lnTo>
                    <a:pt x="483" y="1024"/>
                  </a:lnTo>
                  <a:lnTo>
                    <a:pt x="457" y="986"/>
                  </a:lnTo>
                  <a:lnTo>
                    <a:pt x="437" y="945"/>
                  </a:lnTo>
                  <a:lnTo>
                    <a:pt x="421" y="902"/>
                  </a:lnTo>
                  <a:lnTo>
                    <a:pt x="410" y="857"/>
                  </a:lnTo>
                  <a:lnTo>
                    <a:pt x="405" y="811"/>
                  </a:lnTo>
                  <a:lnTo>
                    <a:pt x="406" y="765"/>
                  </a:lnTo>
                  <a:lnTo>
                    <a:pt x="411" y="718"/>
                  </a:lnTo>
                  <a:lnTo>
                    <a:pt x="423" y="673"/>
                  </a:lnTo>
                  <a:lnTo>
                    <a:pt x="439" y="631"/>
                  </a:lnTo>
                  <a:lnTo>
                    <a:pt x="461" y="591"/>
                  </a:lnTo>
                  <a:lnTo>
                    <a:pt x="487" y="552"/>
                  </a:lnTo>
                  <a:lnTo>
                    <a:pt x="519" y="518"/>
                  </a:lnTo>
                  <a:lnTo>
                    <a:pt x="553" y="487"/>
                  </a:lnTo>
                  <a:lnTo>
                    <a:pt x="591" y="461"/>
                  </a:lnTo>
                  <a:lnTo>
                    <a:pt x="632" y="439"/>
                  </a:lnTo>
                  <a:lnTo>
                    <a:pt x="675" y="422"/>
                  </a:lnTo>
                  <a:lnTo>
                    <a:pt x="720" y="411"/>
                  </a:lnTo>
                  <a:lnTo>
                    <a:pt x="765" y="405"/>
                  </a:lnTo>
                  <a:lnTo>
                    <a:pt x="813" y="405"/>
                  </a:lnTo>
                  <a:lnTo>
                    <a:pt x="859" y="409"/>
                  </a:lnTo>
                  <a:lnTo>
                    <a:pt x="904" y="420"/>
                  </a:lnTo>
                  <a:lnTo>
                    <a:pt x="947" y="436"/>
                  </a:lnTo>
                  <a:lnTo>
                    <a:pt x="988" y="456"/>
                  </a:lnTo>
                  <a:lnTo>
                    <a:pt x="1027" y="482"/>
                  </a:lnTo>
                  <a:lnTo>
                    <a:pt x="1062" y="511"/>
                  </a:lnTo>
                  <a:lnTo>
                    <a:pt x="1093" y="546"/>
                  </a:lnTo>
                  <a:lnTo>
                    <a:pt x="1312" y="812"/>
                  </a:lnTo>
                  <a:lnTo>
                    <a:pt x="1364" y="788"/>
                  </a:lnTo>
                  <a:lnTo>
                    <a:pt x="1416" y="768"/>
                  </a:lnTo>
                  <a:lnTo>
                    <a:pt x="1383" y="426"/>
                  </a:lnTo>
                  <a:lnTo>
                    <a:pt x="1381" y="380"/>
                  </a:lnTo>
                  <a:lnTo>
                    <a:pt x="1384" y="334"/>
                  </a:lnTo>
                  <a:lnTo>
                    <a:pt x="1394" y="289"/>
                  </a:lnTo>
                  <a:lnTo>
                    <a:pt x="1408" y="245"/>
                  </a:lnTo>
                  <a:lnTo>
                    <a:pt x="1427" y="203"/>
                  </a:lnTo>
                  <a:lnTo>
                    <a:pt x="1452" y="165"/>
                  </a:lnTo>
                  <a:lnTo>
                    <a:pt x="1481" y="128"/>
                  </a:lnTo>
                  <a:lnTo>
                    <a:pt x="1514" y="96"/>
                  </a:lnTo>
                  <a:lnTo>
                    <a:pt x="1551" y="68"/>
                  </a:lnTo>
                  <a:lnTo>
                    <a:pt x="1591" y="44"/>
                  </a:lnTo>
                  <a:lnTo>
                    <a:pt x="1633" y="25"/>
                  </a:lnTo>
                  <a:lnTo>
                    <a:pt x="1677" y="12"/>
                  </a:lnTo>
                  <a:lnTo>
                    <a:pt x="1723" y="4"/>
                  </a:lnTo>
                  <a:lnTo>
                    <a:pt x="1769"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539" name="Group 390"/>
          <p:cNvGrpSpPr>
            <a:grpSpLocks noChangeAspect="1"/>
          </p:cNvGrpSpPr>
          <p:nvPr/>
        </p:nvGrpSpPr>
        <p:grpSpPr bwMode="auto">
          <a:xfrm>
            <a:off x="5215126" y="5278031"/>
            <a:ext cx="394319" cy="394319"/>
            <a:chOff x="1262" y="986"/>
            <a:chExt cx="308" cy="308"/>
          </a:xfrm>
          <a:solidFill>
            <a:schemeClr val="tx1">
              <a:lumMod val="65000"/>
              <a:lumOff val="35000"/>
            </a:schemeClr>
          </a:solidFill>
        </p:grpSpPr>
        <p:sp>
          <p:nvSpPr>
            <p:cNvPr id="542" name="Freeform 392"/>
            <p:cNvSpPr>
              <a:spLocks noEditPoints="1"/>
            </p:cNvSpPr>
            <p:nvPr/>
          </p:nvSpPr>
          <p:spPr bwMode="auto">
            <a:xfrm>
              <a:off x="1334" y="1058"/>
              <a:ext cx="164" cy="164"/>
            </a:xfrm>
            <a:custGeom>
              <a:avLst/>
              <a:gdLst>
                <a:gd name="T0" fmla="*/ 766 w 1802"/>
                <a:gd name="T1" fmla="*/ 160 h 1804"/>
                <a:gd name="T2" fmla="*/ 578 w 1802"/>
                <a:gd name="T3" fmla="*/ 221 h 1804"/>
                <a:gd name="T4" fmla="*/ 416 w 1802"/>
                <a:gd name="T5" fmla="*/ 326 h 1804"/>
                <a:gd name="T6" fmla="*/ 286 w 1802"/>
                <a:gd name="T7" fmla="*/ 468 h 1804"/>
                <a:gd name="T8" fmla="*/ 194 w 1802"/>
                <a:gd name="T9" fmla="*/ 640 h 1804"/>
                <a:gd name="T10" fmla="*/ 151 w 1802"/>
                <a:gd name="T11" fmla="*/ 833 h 1804"/>
                <a:gd name="T12" fmla="*/ 159 w 1802"/>
                <a:gd name="T13" fmla="*/ 1037 h 1804"/>
                <a:gd name="T14" fmla="*/ 220 w 1802"/>
                <a:gd name="T15" fmla="*/ 1225 h 1804"/>
                <a:gd name="T16" fmla="*/ 325 w 1802"/>
                <a:gd name="T17" fmla="*/ 1388 h 1804"/>
                <a:gd name="T18" fmla="*/ 467 w 1802"/>
                <a:gd name="T19" fmla="*/ 1518 h 1804"/>
                <a:gd name="T20" fmla="*/ 639 w 1802"/>
                <a:gd name="T21" fmla="*/ 1609 h 1804"/>
                <a:gd name="T22" fmla="*/ 832 w 1802"/>
                <a:gd name="T23" fmla="*/ 1653 h 1804"/>
                <a:gd name="T24" fmla="*/ 1036 w 1802"/>
                <a:gd name="T25" fmla="*/ 1644 h 1804"/>
                <a:gd name="T26" fmla="*/ 1224 w 1802"/>
                <a:gd name="T27" fmla="*/ 1583 h 1804"/>
                <a:gd name="T28" fmla="*/ 1386 w 1802"/>
                <a:gd name="T29" fmla="*/ 1479 h 1804"/>
                <a:gd name="T30" fmla="*/ 1517 w 1802"/>
                <a:gd name="T31" fmla="*/ 1337 h 1804"/>
                <a:gd name="T32" fmla="*/ 1608 w 1802"/>
                <a:gd name="T33" fmla="*/ 1165 h 1804"/>
                <a:gd name="T34" fmla="*/ 1652 w 1802"/>
                <a:gd name="T35" fmla="*/ 970 h 1804"/>
                <a:gd name="T36" fmla="*/ 1643 w 1802"/>
                <a:gd name="T37" fmla="*/ 766 h 1804"/>
                <a:gd name="T38" fmla="*/ 1582 w 1802"/>
                <a:gd name="T39" fmla="*/ 579 h 1804"/>
                <a:gd name="T40" fmla="*/ 1478 w 1802"/>
                <a:gd name="T41" fmla="*/ 416 h 1804"/>
                <a:gd name="T42" fmla="*/ 1336 w 1802"/>
                <a:gd name="T43" fmla="*/ 286 h 1804"/>
                <a:gd name="T44" fmla="*/ 1164 w 1802"/>
                <a:gd name="T45" fmla="*/ 195 h 1804"/>
                <a:gd name="T46" fmla="*/ 969 w 1802"/>
                <a:gd name="T47" fmla="*/ 152 h 1804"/>
                <a:gd name="T48" fmla="*/ 975 w 1802"/>
                <a:gd name="T49" fmla="*/ 3 h 1804"/>
                <a:gd name="T50" fmla="*/ 1186 w 1802"/>
                <a:gd name="T51" fmla="*/ 46 h 1804"/>
                <a:gd name="T52" fmla="*/ 1376 w 1802"/>
                <a:gd name="T53" fmla="*/ 136 h 1804"/>
                <a:gd name="T54" fmla="*/ 1539 w 1802"/>
                <a:gd name="T55" fmla="*/ 265 h 1804"/>
                <a:gd name="T56" fmla="*/ 1667 w 1802"/>
                <a:gd name="T57" fmla="*/ 428 h 1804"/>
                <a:gd name="T58" fmla="*/ 1757 w 1802"/>
                <a:gd name="T59" fmla="*/ 617 h 1804"/>
                <a:gd name="T60" fmla="*/ 1799 w 1802"/>
                <a:gd name="T61" fmla="*/ 828 h 1804"/>
                <a:gd name="T62" fmla="*/ 1791 w 1802"/>
                <a:gd name="T63" fmla="*/ 1049 h 1804"/>
                <a:gd name="T64" fmla="*/ 1731 w 1802"/>
                <a:gd name="T65" fmla="*/ 1253 h 1804"/>
                <a:gd name="T66" fmla="*/ 1628 w 1802"/>
                <a:gd name="T67" fmla="*/ 1435 h 1804"/>
                <a:gd name="T68" fmla="*/ 1487 w 1802"/>
                <a:gd name="T69" fmla="*/ 1586 h 1804"/>
                <a:gd name="T70" fmla="*/ 1315 w 1802"/>
                <a:gd name="T71" fmla="*/ 1704 h 1804"/>
                <a:gd name="T72" fmla="*/ 1118 w 1802"/>
                <a:gd name="T73" fmla="*/ 1778 h 1804"/>
                <a:gd name="T74" fmla="*/ 901 w 1802"/>
                <a:gd name="T75" fmla="*/ 1804 h 1804"/>
                <a:gd name="T76" fmla="*/ 685 w 1802"/>
                <a:gd name="T77" fmla="*/ 1778 h 1804"/>
                <a:gd name="T78" fmla="*/ 488 w 1802"/>
                <a:gd name="T79" fmla="*/ 1704 h 1804"/>
                <a:gd name="T80" fmla="*/ 315 w 1802"/>
                <a:gd name="T81" fmla="*/ 1586 h 1804"/>
                <a:gd name="T82" fmla="*/ 174 w 1802"/>
                <a:gd name="T83" fmla="*/ 1435 h 1804"/>
                <a:gd name="T84" fmla="*/ 71 w 1802"/>
                <a:gd name="T85" fmla="*/ 1253 h 1804"/>
                <a:gd name="T86" fmla="*/ 12 w 1802"/>
                <a:gd name="T87" fmla="*/ 1049 h 1804"/>
                <a:gd name="T88" fmla="*/ 3 w 1802"/>
                <a:gd name="T89" fmla="*/ 828 h 1804"/>
                <a:gd name="T90" fmla="*/ 46 w 1802"/>
                <a:gd name="T91" fmla="*/ 617 h 1804"/>
                <a:gd name="T92" fmla="*/ 134 w 1802"/>
                <a:gd name="T93" fmla="*/ 428 h 1804"/>
                <a:gd name="T94" fmla="*/ 264 w 1802"/>
                <a:gd name="T95" fmla="*/ 265 h 1804"/>
                <a:gd name="T96" fmla="*/ 427 w 1802"/>
                <a:gd name="T97" fmla="*/ 136 h 1804"/>
                <a:gd name="T98" fmla="*/ 616 w 1802"/>
                <a:gd name="T99" fmla="*/ 46 h 1804"/>
                <a:gd name="T100" fmla="*/ 827 w 1802"/>
                <a:gd name="T101" fmla="*/ 3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2" h="1804">
                  <a:moveTo>
                    <a:pt x="901" y="148"/>
                  </a:moveTo>
                  <a:lnTo>
                    <a:pt x="832" y="152"/>
                  </a:lnTo>
                  <a:lnTo>
                    <a:pt x="766" y="160"/>
                  </a:lnTo>
                  <a:lnTo>
                    <a:pt x="701" y="175"/>
                  </a:lnTo>
                  <a:lnTo>
                    <a:pt x="639" y="195"/>
                  </a:lnTo>
                  <a:lnTo>
                    <a:pt x="578" y="221"/>
                  </a:lnTo>
                  <a:lnTo>
                    <a:pt x="521" y="251"/>
                  </a:lnTo>
                  <a:lnTo>
                    <a:pt x="467" y="286"/>
                  </a:lnTo>
                  <a:lnTo>
                    <a:pt x="416" y="326"/>
                  </a:lnTo>
                  <a:lnTo>
                    <a:pt x="368" y="369"/>
                  </a:lnTo>
                  <a:lnTo>
                    <a:pt x="325" y="416"/>
                  </a:lnTo>
                  <a:lnTo>
                    <a:pt x="286" y="468"/>
                  </a:lnTo>
                  <a:lnTo>
                    <a:pt x="251" y="522"/>
                  </a:lnTo>
                  <a:lnTo>
                    <a:pt x="220" y="579"/>
                  </a:lnTo>
                  <a:lnTo>
                    <a:pt x="194" y="640"/>
                  </a:lnTo>
                  <a:lnTo>
                    <a:pt x="175" y="702"/>
                  </a:lnTo>
                  <a:lnTo>
                    <a:pt x="159" y="766"/>
                  </a:lnTo>
                  <a:lnTo>
                    <a:pt x="151" y="833"/>
                  </a:lnTo>
                  <a:lnTo>
                    <a:pt x="148" y="902"/>
                  </a:lnTo>
                  <a:lnTo>
                    <a:pt x="151" y="970"/>
                  </a:lnTo>
                  <a:lnTo>
                    <a:pt x="159" y="1037"/>
                  </a:lnTo>
                  <a:lnTo>
                    <a:pt x="175" y="1102"/>
                  </a:lnTo>
                  <a:lnTo>
                    <a:pt x="194" y="1165"/>
                  </a:lnTo>
                  <a:lnTo>
                    <a:pt x="220" y="1225"/>
                  </a:lnTo>
                  <a:lnTo>
                    <a:pt x="251" y="1282"/>
                  </a:lnTo>
                  <a:lnTo>
                    <a:pt x="286" y="1337"/>
                  </a:lnTo>
                  <a:lnTo>
                    <a:pt x="325" y="1388"/>
                  </a:lnTo>
                  <a:lnTo>
                    <a:pt x="368" y="1435"/>
                  </a:lnTo>
                  <a:lnTo>
                    <a:pt x="416" y="1479"/>
                  </a:lnTo>
                  <a:lnTo>
                    <a:pt x="467" y="1518"/>
                  </a:lnTo>
                  <a:lnTo>
                    <a:pt x="522" y="1553"/>
                  </a:lnTo>
                  <a:lnTo>
                    <a:pt x="578" y="1583"/>
                  </a:lnTo>
                  <a:lnTo>
                    <a:pt x="639" y="1609"/>
                  </a:lnTo>
                  <a:lnTo>
                    <a:pt x="701" y="1630"/>
                  </a:lnTo>
                  <a:lnTo>
                    <a:pt x="766" y="1644"/>
                  </a:lnTo>
                  <a:lnTo>
                    <a:pt x="832" y="1653"/>
                  </a:lnTo>
                  <a:lnTo>
                    <a:pt x="901" y="1656"/>
                  </a:lnTo>
                  <a:lnTo>
                    <a:pt x="969" y="1653"/>
                  </a:lnTo>
                  <a:lnTo>
                    <a:pt x="1036" y="1644"/>
                  </a:lnTo>
                  <a:lnTo>
                    <a:pt x="1101" y="1630"/>
                  </a:lnTo>
                  <a:lnTo>
                    <a:pt x="1164" y="1609"/>
                  </a:lnTo>
                  <a:lnTo>
                    <a:pt x="1224" y="1583"/>
                  </a:lnTo>
                  <a:lnTo>
                    <a:pt x="1281" y="1553"/>
                  </a:lnTo>
                  <a:lnTo>
                    <a:pt x="1336" y="1518"/>
                  </a:lnTo>
                  <a:lnTo>
                    <a:pt x="1386" y="1479"/>
                  </a:lnTo>
                  <a:lnTo>
                    <a:pt x="1434" y="1435"/>
                  </a:lnTo>
                  <a:lnTo>
                    <a:pt x="1478" y="1388"/>
                  </a:lnTo>
                  <a:lnTo>
                    <a:pt x="1517" y="1337"/>
                  </a:lnTo>
                  <a:lnTo>
                    <a:pt x="1552" y="1282"/>
                  </a:lnTo>
                  <a:lnTo>
                    <a:pt x="1582" y="1225"/>
                  </a:lnTo>
                  <a:lnTo>
                    <a:pt x="1608" y="1165"/>
                  </a:lnTo>
                  <a:lnTo>
                    <a:pt x="1628" y="1102"/>
                  </a:lnTo>
                  <a:lnTo>
                    <a:pt x="1643" y="1037"/>
                  </a:lnTo>
                  <a:lnTo>
                    <a:pt x="1652" y="970"/>
                  </a:lnTo>
                  <a:lnTo>
                    <a:pt x="1655" y="902"/>
                  </a:lnTo>
                  <a:lnTo>
                    <a:pt x="1652" y="833"/>
                  </a:lnTo>
                  <a:lnTo>
                    <a:pt x="1643" y="766"/>
                  </a:lnTo>
                  <a:lnTo>
                    <a:pt x="1628" y="702"/>
                  </a:lnTo>
                  <a:lnTo>
                    <a:pt x="1608" y="640"/>
                  </a:lnTo>
                  <a:lnTo>
                    <a:pt x="1582" y="579"/>
                  </a:lnTo>
                  <a:lnTo>
                    <a:pt x="1552" y="522"/>
                  </a:lnTo>
                  <a:lnTo>
                    <a:pt x="1517" y="468"/>
                  </a:lnTo>
                  <a:lnTo>
                    <a:pt x="1478" y="416"/>
                  </a:lnTo>
                  <a:lnTo>
                    <a:pt x="1434" y="369"/>
                  </a:lnTo>
                  <a:lnTo>
                    <a:pt x="1386" y="326"/>
                  </a:lnTo>
                  <a:lnTo>
                    <a:pt x="1336" y="286"/>
                  </a:lnTo>
                  <a:lnTo>
                    <a:pt x="1281" y="251"/>
                  </a:lnTo>
                  <a:lnTo>
                    <a:pt x="1224" y="221"/>
                  </a:lnTo>
                  <a:lnTo>
                    <a:pt x="1164" y="195"/>
                  </a:lnTo>
                  <a:lnTo>
                    <a:pt x="1101" y="175"/>
                  </a:lnTo>
                  <a:lnTo>
                    <a:pt x="1036" y="160"/>
                  </a:lnTo>
                  <a:lnTo>
                    <a:pt x="969" y="152"/>
                  </a:lnTo>
                  <a:lnTo>
                    <a:pt x="901" y="148"/>
                  </a:lnTo>
                  <a:close/>
                  <a:moveTo>
                    <a:pt x="901" y="0"/>
                  </a:moveTo>
                  <a:lnTo>
                    <a:pt x="975" y="3"/>
                  </a:lnTo>
                  <a:lnTo>
                    <a:pt x="1048" y="12"/>
                  </a:lnTo>
                  <a:lnTo>
                    <a:pt x="1118" y="27"/>
                  </a:lnTo>
                  <a:lnTo>
                    <a:pt x="1186" y="46"/>
                  </a:lnTo>
                  <a:lnTo>
                    <a:pt x="1251" y="71"/>
                  </a:lnTo>
                  <a:lnTo>
                    <a:pt x="1315" y="101"/>
                  </a:lnTo>
                  <a:lnTo>
                    <a:pt x="1376" y="136"/>
                  </a:lnTo>
                  <a:lnTo>
                    <a:pt x="1434" y="174"/>
                  </a:lnTo>
                  <a:lnTo>
                    <a:pt x="1487" y="217"/>
                  </a:lnTo>
                  <a:lnTo>
                    <a:pt x="1539" y="265"/>
                  </a:lnTo>
                  <a:lnTo>
                    <a:pt x="1585" y="315"/>
                  </a:lnTo>
                  <a:lnTo>
                    <a:pt x="1628" y="370"/>
                  </a:lnTo>
                  <a:lnTo>
                    <a:pt x="1667" y="428"/>
                  </a:lnTo>
                  <a:lnTo>
                    <a:pt x="1702" y="488"/>
                  </a:lnTo>
                  <a:lnTo>
                    <a:pt x="1731" y="551"/>
                  </a:lnTo>
                  <a:lnTo>
                    <a:pt x="1757" y="617"/>
                  </a:lnTo>
                  <a:lnTo>
                    <a:pt x="1776" y="686"/>
                  </a:lnTo>
                  <a:lnTo>
                    <a:pt x="1791" y="756"/>
                  </a:lnTo>
                  <a:lnTo>
                    <a:pt x="1799" y="828"/>
                  </a:lnTo>
                  <a:lnTo>
                    <a:pt x="1802" y="902"/>
                  </a:lnTo>
                  <a:lnTo>
                    <a:pt x="1799" y="976"/>
                  </a:lnTo>
                  <a:lnTo>
                    <a:pt x="1791" y="1049"/>
                  </a:lnTo>
                  <a:lnTo>
                    <a:pt x="1776" y="1119"/>
                  </a:lnTo>
                  <a:lnTo>
                    <a:pt x="1757" y="1187"/>
                  </a:lnTo>
                  <a:lnTo>
                    <a:pt x="1731" y="1253"/>
                  </a:lnTo>
                  <a:lnTo>
                    <a:pt x="1702" y="1316"/>
                  </a:lnTo>
                  <a:lnTo>
                    <a:pt x="1667" y="1377"/>
                  </a:lnTo>
                  <a:lnTo>
                    <a:pt x="1628" y="1435"/>
                  </a:lnTo>
                  <a:lnTo>
                    <a:pt x="1585" y="1488"/>
                  </a:lnTo>
                  <a:lnTo>
                    <a:pt x="1539" y="1540"/>
                  </a:lnTo>
                  <a:lnTo>
                    <a:pt x="1487" y="1586"/>
                  </a:lnTo>
                  <a:lnTo>
                    <a:pt x="1434" y="1630"/>
                  </a:lnTo>
                  <a:lnTo>
                    <a:pt x="1376" y="1669"/>
                  </a:lnTo>
                  <a:lnTo>
                    <a:pt x="1315" y="1704"/>
                  </a:lnTo>
                  <a:lnTo>
                    <a:pt x="1251" y="1734"/>
                  </a:lnTo>
                  <a:lnTo>
                    <a:pt x="1186" y="1758"/>
                  </a:lnTo>
                  <a:lnTo>
                    <a:pt x="1118" y="1778"/>
                  </a:lnTo>
                  <a:lnTo>
                    <a:pt x="1048" y="1792"/>
                  </a:lnTo>
                  <a:lnTo>
                    <a:pt x="975" y="1802"/>
                  </a:lnTo>
                  <a:lnTo>
                    <a:pt x="901" y="1804"/>
                  </a:lnTo>
                  <a:lnTo>
                    <a:pt x="827" y="1802"/>
                  </a:lnTo>
                  <a:lnTo>
                    <a:pt x="755" y="1792"/>
                  </a:lnTo>
                  <a:lnTo>
                    <a:pt x="685" y="1778"/>
                  </a:lnTo>
                  <a:lnTo>
                    <a:pt x="616" y="1758"/>
                  </a:lnTo>
                  <a:lnTo>
                    <a:pt x="550" y="1734"/>
                  </a:lnTo>
                  <a:lnTo>
                    <a:pt x="488" y="1704"/>
                  </a:lnTo>
                  <a:lnTo>
                    <a:pt x="427" y="1669"/>
                  </a:lnTo>
                  <a:lnTo>
                    <a:pt x="369" y="1630"/>
                  </a:lnTo>
                  <a:lnTo>
                    <a:pt x="315" y="1586"/>
                  </a:lnTo>
                  <a:lnTo>
                    <a:pt x="264" y="1540"/>
                  </a:lnTo>
                  <a:lnTo>
                    <a:pt x="217" y="1488"/>
                  </a:lnTo>
                  <a:lnTo>
                    <a:pt x="174" y="1435"/>
                  </a:lnTo>
                  <a:lnTo>
                    <a:pt x="134" y="1377"/>
                  </a:lnTo>
                  <a:lnTo>
                    <a:pt x="100" y="1316"/>
                  </a:lnTo>
                  <a:lnTo>
                    <a:pt x="71" y="1253"/>
                  </a:lnTo>
                  <a:lnTo>
                    <a:pt x="46" y="1187"/>
                  </a:lnTo>
                  <a:lnTo>
                    <a:pt x="26" y="1119"/>
                  </a:lnTo>
                  <a:lnTo>
                    <a:pt x="12" y="1049"/>
                  </a:lnTo>
                  <a:lnTo>
                    <a:pt x="3" y="976"/>
                  </a:lnTo>
                  <a:lnTo>
                    <a:pt x="0" y="902"/>
                  </a:lnTo>
                  <a:lnTo>
                    <a:pt x="3" y="828"/>
                  </a:lnTo>
                  <a:lnTo>
                    <a:pt x="12" y="756"/>
                  </a:lnTo>
                  <a:lnTo>
                    <a:pt x="26" y="686"/>
                  </a:lnTo>
                  <a:lnTo>
                    <a:pt x="46" y="617"/>
                  </a:lnTo>
                  <a:lnTo>
                    <a:pt x="71" y="551"/>
                  </a:lnTo>
                  <a:lnTo>
                    <a:pt x="100" y="488"/>
                  </a:lnTo>
                  <a:lnTo>
                    <a:pt x="134" y="428"/>
                  </a:lnTo>
                  <a:lnTo>
                    <a:pt x="174" y="370"/>
                  </a:lnTo>
                  <a:lnTo>
                    <a:pt x="217" y="315"/>
                  </a:lnTo>
                  <a:lnTo>
                    <a:pt x="264" y="265"/>
                  </a:lnTo>
                  <a:lnTo>
                    <a:pt x="315" y="217"/>
                  </a:lnTo>
                  <a:lnTo>
                    <a:pt x="369" y="174"/>
                  </a:lnTo>
                  <a:lnTo>
                    <a:pt x="427" y="136"/>
                  </a:lnTo>
                  <a:lnTo>
                    <a:pt x="488" y="101"/>
                  </a:lnTo>
                  <a:lnTo>
                    <a:pt x="550" y="71"/>
                  </a:lnTo>
                  <a:lnTo>
                    <a:pt x="616" y="46"/>
                  </a:lnTo>
                  <a:lnTo>
                    <a:pt x="685" y="27"/>
                  </a:lnTo>
                  <a:lnTo>
                    <a:pt x="755" y="12"/>
                  </a:lnTo>
                  <a:lnTo>
                    <a:pt x="827" y="3"/>
                  </a:lnTo>
                  <a:lnTo>
                    <a:pt x="901" y="0"/>
                  </a:lnTo>
                  <a:close/>
                </a:path>
              </a:pathLst>
            </a:custGeom>
            <a:grpFill/>
            <a:ln w="0">
              <a:noFill/>
              <a:prstDash val="solid"/>
              <a:round/>
            </a:ln>
          </p:spPr>
          <p:txBody>
            <a:bodyPr vert="horz" wrap="square" lIns="91440" tIns="45720" rIns="91440" bIns="45720" numCol="1" anchor="t" anchorCtr="0" compatLnSpc="1"/>
            <a:p>
              <a:endParaRPr lang="en-US"/>
            </a:p>
          </p:txBody>
        </p:sp>
        <p:sp>
          <p:nvSpPr>
            <p:cNvPr id="543" name="Freeform 393"/>
            <p:cNvSpPr>
              <a:spLocks noEditPoints="1"/>
            </p:cNvSpPr>
            <p:nvPr/>
          </p:nvSpPr>
          <p:spPr bwMode="auto">
            <a:xfrm>
              <a:off x="1380" y="1105"/>
              <a:ext cx="71" cy="71"/>
            </a:xfrm>
            <a:custGeom>
              <a:avLst/>
              <a:gdLst>
                <a:gd name="T0" fmla="*/ 362 w 785"/>
                <a:gd name="T1" fmla="*/ 225 h 785"/>
                <a:gd name="T2" fmla="*/ 306 w 785"/>
                <a:gd name="T3" fmla="*/ 245 h 785"/>
                <a:gd name="T4" fmla="*/ 262 w 785"/>
                <a:gd name="T5" fmla="*/ 282 h 785"/>
                <a:gd name="T6" fmla="*/ 232 w 785"/>
                <a:gd name="T7" fmla="*/ 333 h 785"/>
                <a:gd name="T8" fmla="*/ 222 w 785"/>
                <a:gd name="T9" fmla="*/ 392 h 785"/>
                <a:gd name="T10" fmla="*/ 232 w 785"/>
                <a:gd name="T11" fmla="*/ 452 h 785"/>
                <a:gd name="T12" fmla="*/ 262 w 785"/>
                <a:gd name="T13" fmla="*/ 502 h 785"/>
                <a:gd name="T14" fmla="*/ 306 w 785"/>
                <a:gd name="T15" fmla="*/ 540 h 785"/>
                <a:gd name="T16" fmla="*/ 362 w 785"/>
                <a:gd name="T17" fmla="*/ 560 h 785"/>
                <a:gd name="T18" fmla="*/ 422 w 785"/>
                <a:gd name="T19" fmla="*/ 560 h 785"/>
                <a:gd name="T20" fmla="*/ 478 w 785"/>
                <a:gd name="T21" fmla="*/ 540 h 785"/>
                <a:gd name="T22" fmla="*/ 522 w 785"/>
                <a:gd name="T23" fmla="*/ 502 h 785"/>
                <a:gd name="T24" fmla="*/ 552 w 785"/>
                <a:gd name="T25" fmla="*/ 452 h 785"/>
                <a:gd name="T26" fmla="*/ 562 w 785"/>
                <a:gd name="T27" fmla="*/ 392 h 785"/>
                <a:gd name="T28" fmla="*/ 552 w 785"/>
                <a:gd name="T29" fmla="*/ 333 h 785"/>
                <a:gd name="T30" fmla="*/ 522 w 785"/>
                <a:gd name="T31" fmla="*/ 282 h 785"/>
                <a:gd name="T32" fmla="*/ 478 w 785"/>
                <a:gd name="T33" fmla="*/ 245 h 785"/>
                <a:gd name="T34" fmla="*/ 423 w 785"/>
                <a:gd name="T35" fmla="*/ 225 h 785"/>
                <a:gd name="T36" fmla="*/ 392 w 785"/>
                <a:gd name="T37" fmla="*/ 0 h 785"/>
                <a:gd name="T38" fmla="*/ 488 w 785"/>
                <a:gd name="T39" fmla="*/ 12 h 785"/>
                <a:gd name="T40" fmla="*/ 577 w 785"/>
                <a:gd name="T41" fmla="*/ 46 h 785"/>
                <a:gd name="T42" fmla="*/ 653 w 785"/>
                <a:gd name="T43" fmla="*/ 99 h 785"/>
                <a:gd name="T44" fmla="*/ 714 w 785"/>
                <a:gd name="T45" fmla="*/ 168 h 785"/>
                <a:gd name="T46" fmla="*/ 758 w 785"/>
                <a:gd name="T47" fmla="*/ 250 h 785"/>
                <a:gd name="T48" fmla="*/ 782 w 785"/>
                <a:gd name="T49" fmla="*/ 343 h 785"/>
                <a:gd name="T50" fmla="*/ 782 w 785"/>
                <a:gd name="T51" fmla="*/ 441 h 785"/>
                <a:gd name="T52" fmla="*/ 758 w 785"/>
                <a:gd name="T53" fmla="*/ 534 h 785"/>
                <a:gd name="T54" fmla="*/ 714 w 785"/>
                <a:gd name="T55" fmla="*/ 616 h 785"/>
                <a:gd name="T56" fmla="*/ 653 w 785"/>
                <a:gd name="T57" fmla="*/ 685 h 785"/>
                <a:gd name="T58" fmla="*/ 577 w 785"/>
                <a:gd name="T59" fmla="*/ 738 h 785"/>
                <a:gd name="T60" fmla="*/ 488 w 785"/>
                <a:gd name="T61" fmla="*/ 772 h 785"/>
                <a:gd name="T62" fmla="*/ 392 w 785"/>
                <a:gd name="T63" fmla="*/ 785 h 785"/>
                <a:gd name="T64" fmla="*/ 296 w 785"/>
                <a:gd name="T65" fmla="*/ 772 h 785"/>
                <a:gd name="T66" fmla="*/ 208 w 785"/>
                <a:gd name="T67" fmla="*/ 738 h 785"/>
                <a:gd name="T68" fmla="*/ 132 w 785"/>
                <a:gd name="T69" fmla="*/ 685 h 785"/>
                <a:gd name="T70" fmla="*/ 70 w 785"/>
                <a:gd name="T71" fmla="*/ 616 h 785"/>
                <a:gd name="T72" fmla="*/ 27 w 785"/>
                <a:gd name="T73" fmla="*/ 534 h 785"/>
                <a:gd name="T74" fmla="*/ 3 w 785"/>
                <a:gd name="T75" fmla="*/ 441 h 785"/>
                <a:gd name="T76" fmla="*/ 3 w 785"/>
                <a:gd name="T77" fmla="*/ 343 h 785"/>
                <a:gd name="T78" fmla="*/ 27 w 785"/>
                <a:gd name="T79" fmla="*/ 250 h 785"/>
                <a:gd name="T80" fmla="*/ 70 w 785"/>
                <a:gd name="T81" fmla="*/ 168 h 785"/>
                <a:gd name="T82" fmla="*/ 132 w 785"/>
                <a:gd name="T83" fmla="*/ 99 h 785"/>
                <a:gd name="T84" fmla="*/ 208 w 785"/>
                <a:gd name="T85" fmla="*/ 46 h 785"/>
                <a:gd name="T86" fmla="*/ 296 w 785"/>
                <a:gd name="T87" fmla="*/ 12 h 785"/>
                <a:gd name="T88" fmla="*/ 392 w 785"/>
                <a:gd name="T89" fmla="*/ 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5" h="785">
                  <a:moveTo>
                    <a:pt x="392" y="221"/>
                  </a:moveTo>
                  <a:lnTo>
                    <a:pt x="362" y="225"/>
                  </a:lnTo>
                  <a:lnTo>
                    <a:pt x="333" y="233"/>
                  </a:lnTo>
                  <a:lnTo>
                    <a:pt x="306" y="245"/>
                  </a:lnTo>
                  <a:lnTo>
                    <a:pt x="282" y="262"/>
                  </a:lnTo>
                  <a:lnTo>
                    <a:pt x="262" y="282"/>
                  </a:lnTo>
                  <a:lnTo>
                    <a:pt x="245" y="306"/>
                  </a:lnTo>
                  <a:lnTo>
                    <a:pt x="232" y="333"/>
                  </a:lnTo>
                  <a:lnTo>
                    <a:pt x="225" y="362"/>
                  </a:lnTo>
                  <a:lnTo>
                    <a:pt x="222" y="392"/>
                  </a:lnTo>
                  <a:lnTo>
                    <a:pt x="225" y="423"/>
                  </a:lnTo>
                  <a:lnTo>
                    <a:pt x="232" y="452"/>
                  </a:lnTo>
                  <a:lnTo>
                    <a:pt x="245" y="478"/>
                  </a:lnTo>
                  <a:lnTo>
                    <a:pt x="262" y="502"/>
                  </a:lnTo>
                  <a:lnTo>
                    <a:pt x="282" y="522"/>
                  </a:lnTo>
                  <a:lnTo>
                    <a:pt x="306" y="540"/>
                  </a:lnTo>
                  <a:lnTo>
                    <a:pt x="333" y="552"/>
                  </a:lnTo>
                  <a:lnTo>
                    <a:pt x="362" y="560"/>
                  </a:lnTo>
                  <a:lnTo>
                    <a:pt x="392" y="562"/>
                  </a:lnTo>
                  <a:lnTo>
                    <a:pt x="422" y="560"/>
                  </a:lnTo>
                  <a:lnTo>
                    <a:pt x="451" y="552"/>
                  </a:lnTo>
                  <a:lnTo>
                    <a:pt x="478" y="540"/>
                  </a:lnTo>
                  <a:lnTo>
                    <a:pt x="502" y="522"/>
                  </a:lnTo>
                  <a:lnTo>
                    <a:pt x="522" y="502"/>
                  </a:lnTo>
                  <a:lnTo>
                    <a:pt x="540" y="478"/>
                  </a:lnTo>
                  <a:lnTo>
                    <a:pt x="552" y="452"/>
                  </a:lnTo>
                  <a:lnTo>
                    <a:pt x="560" y="423"/>
                  </a:lnTo>
                  <a:lnTo>
                    <a:pt x="562" y="392"/>
                  </a:lnTo>
                  <a:lnTo>
                    <a:pt x="560" y="362"/>
                  </a:lnTo>
                  <a:lnTo>
                    <a:pt x="552" y="333"/>
                  </a:lnTo>
                  <a:lnTo>
                    <a:pt x="540" y="306"/>
                  </a:lnTo>
                  <a:lnTo>
                    <a:pt x="522" y="282"/>
                  </a:lnTo>
                  <a:lnTo>
                    <a:pt x="502" y="262"/>
                  </a:lnTo>
                  <a:lnTo>
                    <a:pt x="478" y="245"/>
                  </a:lnTo>
                  <a:lnTo>
                    <a:pt x="452" y="233"/>
                  </a:lnTo>
                  <a:lnTo>
                    <a:pt x="423" y="225"/>
                  </a:lnTo>
                  <a:lnTo>
                    <a:pt x="392" y="221"/>
                  </a:lnTo>
                  <a:close/>
                  <a:moveTo>
                    <a:pt x="392" y="0"/>
                  </a:moveTo>
                  <a:lnTo>
                    <a:pt x="441" y="3"/>
                  </a:lnTo>
                  <a:lnTo>
                    <a:pt x="488" y="12"/>
                  </a:lnTo>
                  <a:lnTo>
                    <a:pt x="533" y="27"/>
                  </a:lnTo>
                  <a:lnTo>
                    <a:pt x="577" y="46"/>
                  </a:lnTo>
                  <a:lnTo>
                    <a:pt x="616" y="70"/>
                  </a:lnTo>
                  <a:lnTo>
                    <a:pt x="653" y="99"/>
                  </a:lnTo>
                  <a:lnTo>
                    <a:pt x="685" y="132"/>
                  </a:lnTo>
                  <a:lnTo>
                    <a:pt x="714" y="168"/>
                  </a:lnTo>
                  <a:lnTo>
                    <a:pt x="738" y="208"/>
                  </a:lnTo>
                  <a:lnTo>
                    <a:pt x="758" y="250"/>
                  </a:lnTo>
                  <a:lnTo>
                    <a:pt x="772" y="296"/>
                  </a:lnTo>
                  <a:lnTo>
                    <a:pt x="782" y="343"/>
                  </a:lnTo>
                  <a:lnTo>
                    <a:pt x="785" y="392"/>
                  </a:lnTo>
                  <a:lnTo>
                    <a:pt x="782" y="441"/>
                  </a:lnTo>
                  <a:lnTo>
                    <a:pt x="772" y="488"/>
                  </a:lnTo>
                  <a:lnTo>
                    <a:pt x="758" y="534"/>
                  </a:lnTo>
                  <a:lnTo>
                    <a:pt x="738" y="577"/>
                  </a:lnTo>
                  <a:lnTo>
                    <a:pt x="714" y="616"/>
                  </a:lnTo>
                  <a:lnTo>
                    <a:pt x="685" y="653"/>
                  </a:lnTo>
                  <a:lnTo>
                    <a:pt x="653" y="685"/>
                  </a:lnTo>
                  <a:lnTo>
                    <a:pt x="616" y="714"/>
                  </a:lnTo>
                  <a:lnTo>
                    <a:pt x="577" y="738"/>
                  </a:lnTo>
                  <a:lnTo>
                    <a:pt x="533" y="758"/>
                  </a:lnTo>
                  <a:lnTo>
                    <a:pt x="488" y="772"/>
                  </a:lnTo>
                  <a:lnTo>
                    <a:pt x="441" y="782"/>
                  </a:lnTo>
                  <a:lnTo>
                    <a:pt x="392" y="785"/>
                  </a:lnTo>
                  <a:lnTo>
                    <a:pt x="343" y="782"/>
                  </a:lnTo>
                  <a:lnTo>
                    <a:pt x="296" y="772"/>
                  </a:lnTo>
                  <a:lnTo>
                    <a:pt x="250" y="758"/>
                  </a:lnTo>
                  <a:lnTo>
                    <a:pt x="208" y="738"/>
                  </a:lnTo>
                  <a:lnTo>
                    <a:pt x="168" y="714"/>
                  </a:lnTo>
                  <a:lnTo>
                    <a:pt x="132" y="685"/>
                  </a:lnTo>
                  <a:lnTo>
                    <a:pt x="99" y="653"/>
                  </a:lnTo>
                  <a:lnTo>
                    <a:pt x="70" y="616"/>
                  </a:lnTo>
                  <a:lnTo>
                    <a:pt x="47" y="577"/>
                  </a:lnTo>
                  <a:lnTo>
                    <a:pt x="27" y="534"/>
                  </a:lnTo>
                  <a:lnTo>
                    <a:pt x="13" y="488"/>
                  </a:lnTo>
                  <a:lnTo>
                    <a:pt x="3" y="441"/>
                  </a:lnTo>
                  <a:lnTo>
                    <a:pt x="0" y="392"/>
                  </a:lnTo>
                  <a:lnTo>
                    <a:pt x="3" y="343"/>
                  </a:lnTo>
                  <a:lnTo>
                    <a:pt x="13" y="296"/>
                  </a:lnTo>
                  <a:lnTo>
                    <a:pt x="27" y="250"/>
                  </a:lnTo>
                  <a:lnTo>
                    <a:pt x="47" y="208"/>
                  </a:lnTo>
                  <a:lnTo>
                    <a:pt x="70" y="168"/>
                  </a:lnTo>
                  <a:lnTo>
                    <a:pt x="99" y="132"/>
                  </a:lnTo>
                  <a:lnTo>
                    <a:pt x="132" y="99"/>
                  </a:lnTo>
                  <a:lnTo>
                    <a:pt x="168" y="70"/>
                  </a:lnTo>
                  <a:lnTo>
                    <a:pt x="208" y="46"/>
                  </a:lnTo>
                  <a:lnTo>
                    <a:pt x="250" y="27"/>
                  </a:lnTo>
                  <a:lnTo>
                    <a:pt x="296" y="12"/>
                  </a:lnTo>
                  <a:lnTo>
                    <a:pt x="343" y="3"/>
                  </a:lnTo>
                  <a:lnTo>
                    <a:pt x="392" y="0"/>
                  </a:lnTo>
                  <a:close/>
                </a:path>
              </a:pathLst>
            </a:custGeom>
            <a:grpFill/>
            <a:ln w="0">
              <a:noFill/>
              <a:prstDash val="solid"/>
              <a:round/>
            </a:ln>
          </p:spPr>
          <p:txBody>
            <a:bodyPr vert="horz" wrap="square" lIns="91440" tIns="45720" rIns="91440" bIns="45720" numCol="1" anchor="t" anchorCtr="0" compatLnSpc="1"/>
            <a:p>
              <a:endParaRPr lang="en-US"/>
            </a:p>
          </p:txBody>
        </p:sp>
        <p:sp>
          <p:nvSpPr>
            <p:cNvPr id="544" name="Freeform 394"/>
            <p:cNvSpPr>
              <a:spLocks noEditPoints="1"/>
            </p:cNvSpPr>
            <p:nvPr/>
          </p:nvSpPr>
          <p:spPr bwMode="auto">
            <a:xfrm>
              <a:off x="1262" y="986"/>
              <a:ext cx="308" cy="308"/>
            </a:xfrm>
            <a:custGeom>
              <a:avLst/>
              <a:gdLst>
                <a:gd name="T0" fmla="*/ 1491 w 3384"/>
                <a:gd name="T1" fmla="*/ 478 h 3385"/>
                <a:gd name="T2" fmla="*/ 1184 w 3384"/>
                <a:gd name="T3" fmla="*/ 600 h 3385"/>
                <a:gd name="T4" fmla="*/ 946 w 3384"/>
                <a:gd name="T5" fmla="*/ 683 h 3385"/>
                <a:gd name="T6" fmla="*/ 535 w 3384"/>
                <a:gd name="T7" fmla="*/ 785 h 3385"/>
                <a:gd name="T8" fmla="*/ 685 w 3384"/>
                <a:gd name="T9" fmla="*/ 1028 h 3385"/>
                <a:gd name="T10" fmla="*/ 509 w 3384"/>
                <a:gd name="T11" fmla="*/ 1452 h 3385"/>
                <a:gd name="T12" fmla="*/ 224 w 3384"/>
                <a:gd name="T13" fmla="*/ 1604 h 3385"/>
                <a:gd name="T14" fmla="*/ 478 w 3384"/>
                <a:gd name="T15" fmla="*/ 1894 h 3385"/>
                <a:gd name="T16" fmla="*/ 633 w 3384"/>
                <a:gd name="T17" fmla="*/ 2265 h 3385"/>
                <a:gd name="T18" fmla="*/ 673 w 3384"/>
                <a:gd name="T19" fmla="*/ 2458 h 3385"/>
                <a:gd name="T20" fmla="*/ 910 w 3384"/>
                <a:gd name="T21" fmla="*/ 2726 h 3385"/>
                <a:gd name="T22" fmla="*/ 1048 w 3384"/>
                <a:gd name="T23" fmla="*/ 2710 h 3385"/>
                <a:gd name="T24" fmla="*/ 1453 w 3384"/>
                <a:gd name="T25" fmla="*/ 2876 h 3385"/>
                <a:gd name="T26" fmla="*/ 1603 w 3384"/>
                <a:gd name="T27" fmla="*/ 3160 h 3385"/>
                <a:gd name="T28" fmla="*/ 1893 w 3384"/>
                <a:gd name="T29" fmla="*/ 2907 h 3385"/>
                <a:gd name="T30" fmla="*/ 2201 w 3384"/>
                <a:gd name="T31" fmla="*/ 2784 h 3385"/>
                <a:gd name="T32" fmla="*/ 2439 w 3384"/>
                <a:gd name="T33" fmla="*/ 2702 h 3385"/>
                <a:gd name="T34" fmla="*/ 2850 w 3384"/>
                <a:gd name="T35" fmla="*/ 2600 h 3385"/>
                <a:gd name="T36" fmla="*/ 2700 w 3384"/>
                <a:gd name="T37" fmla="*/ 2357 h 3385"/>
                <a:gd name="T38" fmla="*/ 2875 w 3384"/>
                <a:gd name="T39" fmla="*/ 1932 h 3385"/>
                <a:gd name="T40" fmla="*/ 3159 w 3384"/>
                <a:gd name="T41" fmla="*/ 1781 h 3385"/>
                <a:gd name="T42" fmla="*/ 2906 w 3384"/>
                <a:gd name="T43" fmla="*/ 1491 h 3385"/>
                <a:gd name="T44" fmla="*/ 2752 w 3384"/>
                <a:gd name="T45" fmla="*/ 1119 h 3385"/>
                <a:gd name="T46" fmla="*/ 2711 w 3384"/>
                <a:gd name="T47" fmla="*/ 926 h 3385"/>
                <a:gd name="T48" fmla="*/ 2474 w 3384"/>
                <a:gd name="T49" fmla="*/ 659 h 3385"/>
                <a:gd name="T50" fmla="*/ 2337 w 3384"/>
                <a:gd name="T51" fmla="*/ 674 h 3385"/>
                <a:gd name="T52" fmla="*/ 1932 w 3384"/>
                <a:gd name="T53" fmla="*/ 508 h 3385"/>
                <a:gd name="T54" fmla="*/ 1781 w 3384"/>
                <a:gd name="T55" fmla="*/ 224 h 3385"/>
                <a:gd name="T56" fmla="*/ 2041 w 3384"/>
                <a:gd name="T57" fmla="*/ 44 h 3385"/>
                <a:gd name="T58" fmla="*/ 2165 w 3384"/>
                <a:gd name="T59" fmla="*/ 346 h 3385"/>
                <a:gd name="T60" fmla="*/ 2567 w 3384"/>
                <a:gd name="T61" fmla="*/ 279 h 3385"/>
                <a:gd name="T62" fmla="*/ 2832 w 3384"/>
                <a:gd name="T63" fmla="*/ 442 h 3385"/>
                <a:gd name="T64" fmla="*/ 3104 w 3384"/>
                <a:gd name="T65" fmla="*/ 774 h 3385"/>
                <a:gd name="T66" fmla="*/ 2978 w 3384"/>
                <a:gd name="T67" fmla="*/ 1075 h 3385"/>
                <a:gd name="T68" fmla="*/ 3309 w 3384"/>
                <a:gd name="T69" fmla="*/ 1312 h 3385"/>
                <a:gd name="T70" fmla="*/ 3384 w 3384"/>
                <a:gd name="T71" fmla="*/ 1692 h 3385"/>
                <a:gd name="T72" fmla="*/ 3309 w 3384"/>
                <a:gd name="T73" fmla="*/ 2072 h 3385"/>
                <a:gd name="T74" fmla="*/ 2978 w 3384"/>
                <a:gd name="T75" fmla="*/ 2309 h 3385"/>
                <a:gd name="T76" fmla="*/ 3104 w 3384"/>
                <a:gd name="T77" fmla="*/ 2610 h 3385"/>
                <a:gd name="T78" fmla="*/ 2832 w 3384"/>
                <a:gd name="T79" fmla="*/ 2943 h 3385"/>
                <a:gd name="T80" fmla="*/ 2567 w 3384"/>
                <a:gd name="T81" fmla="*/ 3105 h 3385"/>
                <a:gd name="T82" fmla="*/ 2165 w 3384"/>
                <a:gd name="T83" fmla="*/ 3039 h 3385"/>
                <a:gd name="T84" fmla="*/ 2041 w 3384"/>
                <a:gd name="T85" fmla="*/ 3340 h 3385"/>
                <a:gd name="T86" fmla="*/ 1486 w 3384"/>
                <a:gd name="T87" fmla="*/ 3372 h 3385"/>
                <a:gd name="T88" fmla="*/ 1296 w 3384"/>
                <a:gd name="T89" fmla="*/ 3270 h 3385"/>
                <a:gd name="T90" fmla="*/ 875 w 3384"/>
                <a:gd name="T91" fmla="*/ 3075 h 3385"/>
                <a:gd name="T92" fmla="*/ 734 w 3384"/>
                <a:gd name="T93" fmla="*/ 3087 h 3385"/>
                <a:gd name="T94" fmla="*/ 343 w 3384"/>
                <a:gd name="T95" fmla="*/ 2714 h 3385"/>
                <a:gd name="T96" fmla="*/ 296 w 3384"/>
                <a:gd name="T97" fmla="*/ 2528 h 3385"/>
                <a:gd name="T98" fmla="*/ 137 w 3384"/>
                <a:gd name="T99" fmla="*/ 2091 h 3385"/>
                <a:gd name="T100" fmla="*/ 29 w 3384"/>
                <a:gd name="T101" fmla="*/ 2000 h 3385"/>
                <a:gd name="T102" fmla="*/ 35 w 3384"/>
                <a:gd name="T103" fmla="*/ 1363 h 3385"/>
                <a:gd name="T104" fmla="*/ 323 w 3384"/>
                <a:gd name="T105" fmla="*/ 1293 h 3385"/>
                <a:gd name="T106" fmla="*/ 286 w 3384"/>
                <a:gd name="T107" fmla="*/ 838 h 3385"/>
                <a:gd name="T108" fmla="*/ 391 w 3384"/>
                <a:gd name="T109" fmla="*/ 610 h 3385"/>
                <a:gd name="T110" fmla="*/ 754 w 3384"/>
                <a:gd name="T111" fmla="*/ 286 h 3385"/>
                <a:gd name="T112" fmla="*/ 1006 w 3384"/>
                <a:gd name="T113" fmla="*/ 441 h 3385"/>
                <a:gd name="T114" fmla="*/ 1302 w 3384"/>
                <a:gd name="T115" fmla="*/ 94 h 3385"/>
                <a:gd name="T116" fmla="*/ 1588 w 3384"/>
                <a:gd name="T117" fmla="*/ 3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84" h="3385">
                  <a:moveTo>
                    <a:pt x="1692" y="222"/>
                  </a:moveTo>
                  <a:lnTo>
                    <a:pt x="1603" y="224"/>
                  </a:lnTo>
                  <a:lnTo>
                    <a:pt x="1515" y="232"/>
                  </a:lnTo>
                  <a:lnTo>
                    <a:pt x="1515" y="408"/>
                  </a:lnTo>
                  <a:lnTo>
                    <a:pt x="1512" y="434"/>
                  </a:lnTo>
                  <a:lnTo>
                    <a:pt x="1504" y="456"/>
                  </a:lnTo>
                  <a:lnTo>
                    <a:pt x="1491" y="478"/>
                  </a:lnTo>
                  <a:lnTo>
                    <a:pt x="1473" y="495"/>
                  </a:lnTo>
                  <a:lnTo>
                    <a:pt x="1453" y="508"/>
                  </a:lnTo>
                  <a:lnTo>
                    <a:pt x="1428" y="516"/>
                  </a:lnTo>
                  <a:lnTo>
                    <a:pt x="1401" y="522"/>
                  </a:lnTo>
                  <a:lnTo>
                    <a:pt x="1327" y="544"/>
                  </a:lnTo>
                  <a:lnTo>
                    <a:pt x="1255" y="570"/>
                  </a:lnTo>
                  <a:lnTo>
                    <a:pt x="1184" y="600"/>
                  </a:lnTo>
                  <a:lnTo>
                    <a:pt x="1115" y="635"/>
                  </a:lnTo>
                  <a:lnTo>
                    <a:pt x="1048" y="674"/>
                  </a:lnTo>
                  <a:lnTo>
                    <a:pt x="1028" y="684"/>
                  </a:lnTo>
                  <a:lnTo>
                    <a:pt x="1008" y="690"/>
                  </a:lnTo>
                  <a:lnTo>
                    <a:pt x="987" y="691"/>
                  </a:lnTo>
                  <a:lnTo>
                    <a:pt x="966" y="689"/>
                  </a:lnTo>
                  <a:lnTo>
                    <a:pt x="946" y="683"/>
                  </a:lnTo>
                  <a:lnTo>
                    <a:pt x="926" y="673"/>
                  </a:lnTo>
                  <a:lnTo>
                    <a:pt x="910" y="659"/>
                  </a:lnTo>
                  <a:lnTo>
                    <a:pt x="785" y="535"/>
                  </a:lnTo>
                  <a:lnTo>
                    <a:pt x="718" y="591"/>
                  </a:lnTo>
                  <a:lnTo>
                    <a:pt x="653" y="652"/>
                  </a:lnTo>
                  <a:lnTo>
                    <a:pt x="592" y="717"/>
                  </a:lnTo>
                  <a:lnTo>
                    <a:pt x="535" y="785"/>
                  </a:lnTo>
                  <a:lnTo>
                    <a:pt x="660" y="910"/>
                  </a:lnTo>
                  <a:lnTo>
                    <a:pt x="673" y="926"/>
                  </a:lnTo>
                  <a:lnTo>
                    <a:pt x="684" y="946"/>
                  </a:lnTo>
                  <a:lnTo>
                    <a:pt x="690" y="965"/>
                  </a:lnTo>
                  <a:lnTo>
                    <a:pt x="692" y="987"/>
                  </a:lnTo>
                  <a:lnTo>
                    <a:pt x="691" y="1007"/>
                  </a:lnTo>
                  <a:lnTo>
                    <a:pt x="685" y="1028"/>
                  </a:lnTo>
                  <a:lnTo>
                    <a:pt x="674" y="1048"/>
                  </a:lnTo>
                  <a:lnTo>
                    <a:pt x="633" y="1119"/>
                  </a:lnTo>
                  <a:lnTo>
                    <a:pt x="596" y="1193"/>
                  </a:lnTo>
                  <a:lnTo>
                    <a:pt x="564" y="1269"/>
                  </a:lnTo>
                  <a:lnTo>
                    <a:pt x="537" y="1348"/>
                  </a:lnTo>
                  <a:lnTo>
                    <a:pt x="517" y="1429"/>
                  </a:lnTo>
                  <a:lnTo>
                    <a:pt x="509" y="1452"/>
                  </a:lnTo>
                  <a:lnTo>
                    <a:pt x="495" y="1473"/>
                  </a:lnTo>
                  <a:lnTo>
                    <a:pt x="478" y="1491"/>
                  </a:lnTo>
                  <a:lnTo>
                    <a:pt x="457" y="1504"/>
                  </a:lnTo>
                  <a:lnTo>
                    <a:pt x="434" y="1512"/>
                  </a:lnTo>
                  <a:lnTo>
                    <a:pt x="409" y="1515"/>
                  </a:lnTo>
                  <a:lnTo>
                    <a:pt x="233" y="1515"/>
                  </a:lnTo>
                  <a:lnTo>
                    <a:pt x="224" y="1604"/>
                  </a:lnTo>
                  <a:lnTo>
                    <a:pt x="222" y="1692"/>
                  </a:lnTo>
                  <a:lnTo>
                    <a:pt x="224" y="1781"/>
                  </a:lnTo>
                  <a:lnTo>
                    <a:pt x="233" y="1870"/>
                  </a:lnTo>
                  <a:lnTo>
                    <a:pt x="409" y="1870"/>
                  </a:lnTo>
                  <a:lnTo>
                    <a:pt x="434" y="1873"/>
                  </a:lnTo>
                  <a:lnTo>
                    <a:pt x="457" y="1881"/>
                  </a:lnTo>
                  <a:lnTo>
                    <a:pt x="478" y="1894"/>
                  </a:lnTo>
                  <a:lnTo>
                    <a:pt x="495" y="1911"/>
                  </a:lnTo>
                  <a:lnTo>
                    <a:pt x="509" y="1932"/>
                  </a:lnTo>
                  <a:lnTo>
                    <a:pt x="517" y="1956"/>
                  </a:lnTo>
                  <a:lnTo>
                    <a:pt x="537" y="2036"/>
                  </a:lnTo>
                  <a:lnTo>
                    <a:pt x="564" y="2115"/>
                  </a:lnTo>
                  <a:lnTo>
                    <a:pt x="596" y="2191"/>
                  </a:lnTo>
                  <a:lnTo>
                    <a:pt x="633" y="2265"/>
                  </a:lnTo>
                  <a:lnTo>
                    <a:pt x="674" y="2337"/>
                  </a:lnTo>
                  <a:lnTo>
                    <a:pt x="685" y="2357"/>
                  </a:lnTo>
                  <a:lnTo>
                    <a:pt x="691" y="2377"/>
                  </a:lnTo>
                  <a:lnTo>
                    <a:pt x="692" y="2398"/>
                  </a:lnTo>
                  <a:lnTo>
                    <a:pt x="690" y="2419"/>
                  </a:lnTo>
                  <a:lnTo>
                    <a:pt x="684" y="2439"/>
                  </a:lnTo>
                  <a:lnTo>
                    <a:pt x="673" y="2458"/>
                  </a:lnTo>
                  <a:lnTo>
                    <a:pt x="660" y="2474"/>
                  </a:lnTo>
                  <a:lnTo>
                    <a:pt x="535" y="2600"/>
                  </a:lnTo>
                  <a:lnTo>
                    <a:pt x="592" y="2668"/>
                  </a:lnTo>
                  <a:lnTo>
                    <a:pt x="653" y="2733"/>
                  </a:lnTo>
                  <a:lnTo>
                    <a:pt x="718" y="2793"/>
                  </a:lnTo>
                  <a:lnTo>
                    <a:pt x="785" y="2850"/>
                  </a:lnTo>
                  <a:lnTo>
                    <a:pt x="910" y="2726"/>
                  </a:lnTo>
                  <a:lnTo>
                    <a:pt x="926" y="2711"/>
                  </a:lnTo>
                  <a:lnTo>
                    <a:pt x="946" y="2702"/>
                  </a:lnTo>
                  <a:lnTo>
                    <a:pt x="966" y="2696"/>
                  </a:lnTo>
                  <a:lnTo>
                    <a:pt x="987" y="2693"/>
                  </a:lnTo>
                  <a:lnTo>
                    <a:pt x="1008" y="2695"/>
                  </a:lnTo>
                  <a:lnTo>
                    <a:pt x="1028" y="2701"/>
                  </a:lnTo>
                  <a:lnTo>
                    <a:pt x="1048" y="2710"/>
                  </a:lnTo>
                  <a:lnTo>
                    <a:pt x="1115" y="2749"/>
                  </a:lnTo>
                  <a:lnTo>
                    <a:pt x="1184" y="2784"/>
                  </a:lnTo>
                  <a:lnTo>
                    <a:pt x="1255" y="2815"/>
                  </a:lnTo>
                  <a:lnTo>
                    <a:pt x="1327" y="2841"/>
                  </a:lnTo>
                  <a:lnTo>
                    <a:pt x="1401" y="2861"/>
                  </a:lnTo>
                  <a:lnTo>
                    <a:pt x="1428" y="2868"/>
                  </a:lnTo>
                  <a:lnTo>
                    <a:pt x="1453" y="2876"/>
                  </a:lnTo>
                  <a:lnTo>
                    <a:pt x="1473" y="2889"/>
                  </a:lnTo>
                  <a:lnTo>
                    <a:pt x="1491" y="2907"/>
                  </a:lnTo>
                  <a:lnTo>
                    <a:pt x="1504" y="2927"/>
                  </a:lnTo>
                  <a:lnTo>
                    <a:pt x="1512" y="2951"/>
                  </a:lnTo>
                  <a:lnTo>
                    <a:pt x="1515" y="2976"/>
                  </a:lnTo>
                  <a:lnTo>
                    <a:pt x="1515" y="3153"/>
                  </a:lnTo>
                  <a:lnTo>
                    <a:pt x="1603" y="3160"/>
                  </a:lnTo>
                  <a:lnTo>
                    <a:pt x="1692" y="3163"/>
                  </a:lnTo>
                  <a:lnTo>
                    <a:pt x="1781" y="3160"/>
                  </a:lnTo>
                  <a:lnTo>
                    <a:pt x="1869" y="3153"/>
                  </a:lnTo>
                  <a:lnTo>
                    <a:pt x="1869" y="2976"/>
                  </a:lnTo>
                  <a:lnTo>
                    <a:pt x="1873" y="2951"/>
                  </a:lnTo>
                  <a:lnTo>
                    <a:pt x="1881" y="2927"/>
                  </a:lnTo>
                  <a:lnTo>
                    <a:pt x="1893" y="2907"/>
                  </a:lnTo>
                  <a:lnTo>
                    <a:pt x="1911" y="2889"/>
                  </a:lnTo>
                  <a:lnTo>
                    <a:pt x="1932" y="2876"/>
                  </a:lnTo>
                  <a:lnTo>
                    <a:pt x="1956" y="2868"/>
                  </a:lnTo>
                  <a:lnTo>
                    <a:pt x="1983" y="2861"/>
                  </a:lnTo>
                  <a:lnTo>
                    <a:pt x="2057" y="2841"/>
                  </a:lnTo>
                  <a:lnTo>
                    <a:pt x="2130" y="2815"/>
                  </a:lnTo>
                  <a:lnTo>
                    <a:pt x="2201" y="2784"/>
                  </a:lnTo>
                  <a:lnTo>
                    <a:pt x="2270" y="2749"/>
                  </a:lnTo>
                  <a:lnTo>
                    <a:pt x="2337" y="2710"/>
                  </a:lnTo>
                  <a:lnTo>
                    <a:pt x="2356" y="2701"/>
                  </a:lnTo>
                  <a:lnTo>
                    <a:pt x="2377" y="2695"/>
                  </a:lnTo>
                  <a:lnTo>
                    <a:pt x="2398" y="2693"/>
                  </a:lnTo>
                  <a:lnTo>
                    <a:pt x="2418" y="2696"/>
                  </a:lnTo>
                  <a:lnTo>
                    <a:pt x="2439" y="2702"/>
                  </a:lnTo>
                  <a:lnTo>
                    <a:pt x="2457" y="2711"/>
                  </a:lnTo>
                  <a:lnTo>
                    <a:pt x="2474" y="2726"/>
                  </a:lnTo>
                  <a:lnTo>
                    <a:pt x="2599" y="2850"/>
                  </a:lnTo>
                  <a:lnTo>
                    <a:pt x="2667" y="2793"/>
                  </a:lnTo>
                  <a:lnTo>
                    <a:pt x="2732" y="2733"/>
                  </a:lnTo>
                  <a:lnTo>
                    <a:pt x="2793" y="2668"/>
                  </a:lnTo>
                  <a:lnTo>
                    <a:pt x="2850" y="2600"/>
                  </a:lnTo>
                  <a:lnTo>
                    <a:pt x="2725" y="2474"/>
                  </a:lnTo>
                  <a:lnTo>
                    <a:pt x="2711" y="2458"/>
                  </a:lnTo>
                  <a:lnTo>
                    <a:pt x="2701" y="2439"/>
                  </a:lnTo>
                  <a:lnTo>
                    <a:pt x="2695" y="2419"/>
                  </a:lnTo>
                  <a:lnTo>
                    <a:pt x="2692" y="2398"/>
                  </a:lnTo>
                  <a:lnTo>
                    <a:pt x="2694" y="2377"/>
                  </a:lnTo>
                  <a:lnTo>
                    <a:pt x="2700" y="2357"/>
                  </a:lnTo>
                  <a:lnTo>
                    <a:pt x="2710" y="2337"/>
                  </a:lnTo>
                  <a:lnTo>
                    <a:pt x="2752" y="2265"/>
                  </a:lnTo>
                  <a:lnTo>
                    <a:pt x="2789" y="2191"/>
                  </a:lnTo>
                  <a:lnTo>
                    <a:pt x="2821" y="2115"/>
                  </a:lnTo>
                  <a:lnTo>
                    <a:pt x="2846" y="2036"/>
                  </a:lnTo>
                  <a:lnTo>
                    <a:pt x="2867" y="1956"/>
                  </a:lnTo>
                  <a:lnTo>
                    <a:pt x="2875" y="1932"/>
                  </a:lnTo>
                  <a:lnTo>
                    <a:pt x="2889" y="1911"/>
                  </a:lnTo>
                  <a:lnTo>
                    <a:pt x="2906" y="1894"/>
                  </a:lnTo>
                  <a:lnTo>
                    <a:pt x="2927" y="1881"/>
                  </a:lnTo>
                  <a:lnTo>
                    <a:pt x="2950" y="1873"/>
                  </a:lnTo>
                  <a:lnTo>
                    <a:pt x="2975" y="1870"/>
                  </a:lnTo>
                  <a:lnTo>
                    <a:pt x="3152" y="1870"/>
                  </a:lnTo>
                  <a:lnTo>
                    <a:pt x="3159" y="1781"/>
                  </a:lnTo>
                  <a:lnTo>
                    <a:pt x="3163" y="1692"/>
                  </a:lnTo>
                  <a:lnTo>
                    <a:pt x="3159" y="1604"/>
                  </a:lnTo>
                  <a:lnTo>
                    <a:pt x="3151" y="1515"/>
                  </a:lnTo>
                  <a:lnTo>
                    <a:pt x="2975" y="1515"/>
                  </a:lnTo>
                  <a:lnTo>
                    <a:pt x="2950" y="1512"/>
                  </a:lnTo>
                  <a:lnTo>
                    <a:pt x="2927" y="1504"/>
                  </a:lnTo>
                  <a:lnTo>
                    <a:pt x="2906" y="1491"/>
                  </a:lnTo>
                  <a:lnTo>
                    <a:pt x="2889" y="1473"/>
                  </a:lnTo>
                  <a:lnTo>
                    <a:pt x="2875" y="1452"/>
                  </a:lnTo>
                  <a:lnTo>
                    <a:pt x="2867" y="1429"/>
                  </a:lnTo>
                  <a:lnTo>
                    <a:pt x="2846" y="1348"/>
                  </a:lnTo>
                  <a:lnTo>
                    <a:pt x="2821" y="1269"/>
                  </a:lnTo>
                  <a:lnTo>
                    <a:pt x="2789" y="1193"/>
                  </a:lnTo>
                  <a:lnTo>
                    <a:pt x="2752" y="1119"/>
                  </a:lnTo>
                  <a:lnTo>
                    <a:pt x="2710" y="1048"/>
                  </a:lnTo>
                  <a:lnTo>
                    <a:pt x="2700" y="1028"/>
                  </a:lnTo>
                  <a:lnTo>
                    <a:pt x="2694" y="1007"/>
                  </a:lnTo>
                  <a:lnTo>
                    <a:pt x="2692" y="987"/>
                  </a:lnTo>
                  <a:lnTo>
                    <a:pt x="2695" y="965"/>
                  </a:lnTo>
                  <a:lnTo>
                    <a:pt x="2701" y="946"/>
                  </a:lnTo>
                  <a:lnTo>
                    <a:pt x="2711" y="926"/>
                  </a:lnTo>
                  <a:lnTo>
                    <a:pt x="2725" y="910"/>
                  </a:lnTo>
                  <a:lnTo>
                    <a:pt x="2850" y="785"/>
                  </a:lnTo>
                  <a:lnTo>
                    <a:pt x="2793" y="717"/>
                  </a:lnTo>
                  <a:lnTo>
                    <a:pt x="2732" y="652"/>
                  </a:lnTo>
                  <a:lnTo>
                    <a:pt x="2667" y="591"/>
                  </a:lnTo>
                  <a:lnTo>
                    <a:pt x="2599" y="535"/>
                  </a:lnTo>
                  <a:lnTo>
                    <a:pt x="2474" y="659"/>
                  </a:lnTo>
                  <a:lnTo>
                    <a:pt x="2457" y="673"/>
                  </a:lnTo>
                  <a:lnTo>
                    <a:pt x="2439" y="683"/>
                  </a:lnTo>
                  <a:lnTo>
                    <a:pt x="2418" y="689"/>
                  </a:lnTo>
                  <a:lnTo>
                    <a:pt x="2398" y="691"/>
                  </a:lnTo>
                  <a:lnTo>
                    <a:pt x="2377" y="690"/>
                  </a:lnTo>
                  <a:lnTo>
                    <a:pt x="2356" y="684"/>
                  </a:lnTo>
                  <a:lnTo>
                    <a:pt x="2337" y="674"/>
                  </a:lnTo>
                  <a:lnTo>
                    <a:pt x="2270" y="635"/>
                  </a:lnTo>
                  <a:lnTo>
                    <a:pt x="2201" y="600"/>
                  </a:lnTo>
                  <a:lnTo>
                    <a:pt x="2130" y="570"/>
                  </a:lnTo>
                  <a:lnTo>
                    <a:pt x="2057" y="544"/>
                  </a:lnTo>
                  <a:lnTo>
                    <a:pt x="1983" y="522"/>
                  </a:lnTo>
                  <a:lnTo>
                    <a:pt x="1956" y="516"/>
                  </a:lnTo>
                  <a:lnTo>
                    <a:pt x="1932" y="508"/>
                  </a:lnTo>
                  <a:lnTo>
                    <a:pt x="1911" y="495"/>
                  </a:lnTo>
                  <a:lnTo>
                    <a:pt x="1893" y="477"/>
                  </a:lnTo>
                  <a:lnTo>
                    <a:pt x="1881" y="456"/>
                  </a:lnTo>
                  <a:lnTo>
                    <a:pt x="1873" y="434"/>
                  </a:lnTo>
                  <a:lnTo>
                    <a:pt x="1869" y="408"/>
                  </a:lnTo>
                  <a:lnTo>
                    <a:pt x="1869" y="232"/>
                  </a:lnTo>
                  <a:lnTo>
                    <a:pt x="1781" y="224"/>
                  </a:lnTo>
                  <a:lnTo>
                    <a:pt x="1692" y="222"/>
                  </a:lnTo>
                  <a:close/>
                  <a:moveTo>
                    <a:pt x="1691" y="0"/>
                  </a:moveTo>
                  <a:lnTo>
                    <a:pt x="1795" y="3"/>
                  </a:lnTo>
                  <a:lnTo>
                    <a:pt x="1898" y="12"/>
                  </a:lnTo>
                  <a:lnTo>
                    <a:pt x="2000" y="28"/>
                  </a:lnTo>
                  <a:lnTo>
                    <a:pt x="2022" y="34"/>
                  </a:lnTo>
                  <a:lnTo>
                    <a:pt x="2041" y="44"/>
                  </a:lnTo>
                  <a:lnTo>
                    <a:pt x="2058" y="58"/>
                  </a:lnTo>
                  <a:lnTo>
                    <a:pt x="2071" y="74"/>
                  </a:lnTo>
                  <a:lnTo>
                    <a:pt x="2083" y="93"/>
                  </a:lnTo>
                  <a:lnTo>
                    <a:pt x="2089" y="114"/>
                  </a:lnTo>
                  <a:lnTo>
                    <a:pt x="2091" y="137"/>
                  </a:lnTo>
                  <a:lnTo>
                    <a:pt x="2091" y="323"/>
                  </a:lnTo>
                  <a:lnTo>
                    <a:pt x="2165" y="346"/>
                  </a:lnTo>
                  <a:lnTo>
                    <a:pt x="2238" y="374"/>
                  </a:lnTo>
                  <a:lnTo>
                    <a:pt x="2309" y="406"/>
                  </a:lnTo>
                  <a:lnTo>
                    <a:pt x="2378" y="441"/>
                  </a:lnTo>
                  <a:lnTo>
                    <a:pt x="2510" y="310"/>
                  </a:lnTo>
                  <a:lnTo>
                    <a:pt x="2527" y="296"/>
                  </a:lnTo>
                  <a:lnTo>
                    <a:pt x="2546" y="285"/>
                  </a:lnTo>
                  <a:lnTo>
                    <a:pt x="2567" y="279"/>
                  </a:lnTo>
                  <a:lnTo>
                    <a:pt x="2588" y="277"/>
                  </a:lnTo>
                  <a:lnTo>
                    <a:pt x="2610" y="280"/>
                  </a:lnTo>
                  <a:lnTo>
                    <a:pt x="2631" y="286"/>
                  </a:lnTo>
                  <a:lnTo>
                    <a:pt x="2651" y="297"/>
                  </a:lnTo>
                  <a:lnTo>
                    <a:pt x="2714" y="342"/>
                  </a:lnTo>
                  <a:lnTo>
                    <a:pt x="2773" y="390"/>
                  </a:lnTo>
                  <a:lnTo>
                    <a:pt x="2832" y="442"/>
                  </a:lnTo>
                  <a:lnTo>
                    <a:pt x="2889" y="496"/>
                  </a:lnTo>
                  <a:lnTo>
                    <a:pt x="2942" y="551"/>
                  </a:lnTo>
                  <a:lnTo>
                    <a:pt x="2993" y="610"/>
                  </a:lnTo>
                  <a:lnTo>
                    <a:pt x="3041" y="671"/>
                  </a:lnTo>
                  <a:lnTo>
                    <a:pt x="3086" y="733"/>
                  </a:lnTo>
                  <a:lnTo>
                    <a:pt x="3098" y="753"/>
                  </a:lnTo>
                  <a:lnTo>
                    <a:pt x="3104" y="774"/>
                  </a:lnTo>
                  <a:lnTo>
                    <a:pt x="3106" y="795"/>
                  </a:lnTo>
                  <a:lnTo>
                    <a:pt x="3104" y="817"/>
                  </a:lnTo>
                  <a:lnTo>
                    <a:pt x="3098" y="838"/>
                  </a:lnTo>
                  <a:lnTo>
                    <a:pt x="3087" y="857"/>
                  </a:lnTo>
                  <a:lnTo>
                    <a:pt x="3074" y="875"/>
                  </a:lnTo>
                  <a:lnTo>
                    <a:pt x="2942" y="1005"/>
                  </a:lnTo>
                  <a:lnTo>
                    <a:pt x="2978" y="1075"/>
                  </a:lnTo>
                  <a:lnTo>
                    <a:pt x="3010" y="1147"/>
                  </a:lnTo>
                  <a:lnTo>
                    <a:pt x="3038" y="1219"/>
                  </a:lnTo>
                  <a:lnTo>
                    <a:pt x="3062" y="1293"/>
                  </a:lnTo>
                  <a:lnTo>
                    <a:pt x="3247" y="1293"/>
                  </a:lnTo>
                  <a:lnTo>
                    <a:pt x="3270" y="1296"/>
                  </a:lnTo>
                  <a:lnTo>
                    <a:pt x="3290" y="1302"/>
                  </a:lnTo>
                  <a:lnTo>
                    <a:pt x="3309" y="1312"/>
                  </a:lnTo>
                  <a:lnTo>
                    <a:pt x="3325" y="1326"/>
                  </a:lnTo>
                  <a:lnTo>
                    <a:pt x="3340" y="1343"/>
                  </a:lnTo>
                  <a:lnTo>
                    <a:pt x="3350" y="1363"/>
                  </a:lnTo>
                  <a:lnTo>
                    <a:pt x="3356" y="1384"/>
                  </a:lnTo>
                  <a:lnTo>
                    <a:pt x="3371" y="1485"/>
                  </a:lnTo>
                  <a:lnTo>
                    <a:pt x="3381" y="1588"/>
                  </a:lnTo>
                  <a:lnTo>
                    <a:pt x="3384" y="1692"/>
                  </a:lnTo>
                  <a:lnTo>
                    <a:pt x="3381" y="1795"/>
                  </a:lnTo>
                  <a:lnTo>
                    <a:pt x="3371" y="1898"/>
                  </a:lnTo>
                  <a:lnTo>
                    <a:pt x="3356" y="2000"/>
                  </a:lnTo>
                  <a:lnTo>
                    <a:pt x="3350" y="2022"/>
                  </a:lnTo>
                  <a:lnTo>
                    <a:pt x="3340" y="2042"/>
                  </a:lnTo>
                  <a:lnTo>
                    <a:pt x="3326" y="2058"/>
                  </a:lnTo>
                  <a:lnTo>
                    <a:pt x="3309" y="2072"/>
                  </a:lnTo>
                  <a:lnTo>
                    <a:pt x="3290" y="2083"/>
                  </a:lnTo>
                  <a:lnTo>
                    <a:pt x="3270" y="2089"/>
                  </a:lnTo>
                  <a:lnTo>
                    <a:pt x="3247" y="2091"/>
                  </a:lnTo>
                  <a:lnTo>
                    <a:pt x="3062" y="2091"/>
                  </a:lnTo>
                  <a:lnTo>
                    <a:pt x="3038" y="2165"/>
                  </a:lnTo>
                  <a:lnTo>
                    <a:pt x="3010" y="2238"/>
                  </a:lnTo>
                  <a:lnTo>
                    <a:pt x="2978" y="2309"/>
                  </a:lnTo>
                  <a:lnTo>
                    <a:pt x="2942" y="2378"/>
                  </a:lnTo>
                  <a:lnTo>
                    <a:pt x="3073" y="2510"/>
                  </a:lnTo>
                  <a:lnTo>
                    <a:pt x="3087" y="2528"/>
                  </a:lnTo>
                  <a:lnTo>
                    <a:pt x="3098" y="2546"/>
                  </a:lnTo>
                  <a:lnTo>
                    <a:pt x="3104" y="2568"/>
                  </a:lnTo>
                  <a:lnTo>
                    <a:pt x="3106" y="2589"/>
                  </a:lnTo>
                  <a:lnTo>
                    <a:pt x="3104" y="2610"/>
                  </a:lnTo>
                  <a:lnTo>
                    <a:pt x="3098" y="2632"/>
                  </a:lnTo>
                  <a:lnTo>
                    <a:pt x="3086" y="2651"/>
                  </a:lnTo>
                  <a:lnTo>
                    <a:pt x="3041" y="2714"/>
                  </a:lnTo>
                  <a:lnTo>
                    <a:pt x="2993" y="2774"/>
                  </a:lnTo>
                  <a:lnTo>
                    <a:pt x="2942" y="2833"/>
                  </a:lnTo>
                  <a:lnTo>
                    <a:pt x="2889" y="2889"/>
                  </a:lnTo>
                  <a:lnTo>
                    <a:pt x="2832" y="2943"/>
                  </a:lnTo>
                  <a:lnTo>
                    <a:pt x="2774" y="2993"/>
                  </a:lnTo>
                  <a:lnTo>
                    <a:pt x="2714" y="3042"/>
                  </a:lnTo>
                  <a:lnTo>
                    <a:pt x="2651" y="3087"/>
                  </a:lnTo>
                  <a:lnTo>
                    <a:pt x="2631" y="3098"/>
                  </a:lnTo>
                  <a:lnTo>
                    <a:pt x="2610" y="3105"/>
                  </a:lnTo>
                  <a:lnTo>
                    <a:pt x="2589" y="3107"/>
                  </a:lnTo>
                  <a:lnTo>
                    <a:pt x="2567" y="3105"/>
                  </a:lnTo>
                  <a:lnTo>
                    <a:pt x="2547" y="3098"/>
                  </a:lnTo>
                  <a:lnTo>
                    <a:pt x="2527" y="3088"/>
                  </a:lnTo>
                  <a:lnTo>
                    <a:pt x="2510" y="3075"/>
                  </a:lnTo>
                  <a:lnTo>
                    <a:pt x="2378" y="2943"/>
                  </a:lnTo>
                  <a:lnTo>
                    <a:pt x="2309" y="2979"/>
                  </a:lnTo>
                  <a:lnTo>
                    <a:pt x="2238" y="3011"/>
                  </a:lnTo>
                  <a:lnTo>
                    <a:pt x="2165" y="3039"/>
                  </a:lnTo>
                  <a:lnTo>
                    <a:pt x="2091" y="3062"/>
                  </a:lnTo>
                  <a:lnTo>
                    <a:pt x="2091" y="3248"/>
                  </a:lnTo>
                  <a:lnTo>
                    <a:pt x="2089" y="3270"/>
                  </a:lnTo>
                  <a:lnTo>
                    <a:pt x="2083" y="3291"/>
                  </a:lnTo>
                  <a:lnTo>
                    <a:pt x="2071" y="3311"/>
                  </a:lnTo>
                  <a:lnTo>
                    <a:pt x="2058" y="3327"/>
                  </a:lnTo>
                  <a:lnTo>
                    <a:pt x="2041" y="3340"/>
                  </a:lnTo>
                  <a:lnTo>
                    <a:pt x="2022" y="3351"/>
                  </a:lnTo>
                  <a:lnTo>
                    <a:pt x="2000" y="3357"/>
                  </a:lnTo>
                  <a:lnTo>
                    <a:pt x="1898" y="3372"/>
                  </a:lnTo>
                  <a:lnTo>
                    <a:pt x="1795" y="3382"/>
                  </a:lnTo>
                  <a:lnTo>
                    <a:pt x="1692" y="3385"/>
                  </a:lnTo>
                  <a:lnTo>
                    <a:pt x="1588" y="3382"/>
                  </a:lnTo>
                  <a:lnTo>
                    <a:pt x="1486" y="3372"/>
                  </a:lnTo>
                  <a:lnTo>
                    <a:pt x="1384" y="3357"/>
                  </a:lnTo>
                  <a:lnTo>
                    <a:pt x="1363" y="3351"/>
                  </a:lnTo>
                  <a:lnTo>
                    <a:pt x="1343" y="3340"/>
                  </a:lnTo>
                  <a:lnTo>
                    <a:pt x="1326" y="3327"/>
                  </a:lnTo>
                  <a:lnTo>
                    <a:pt x="1313" y="3310"/>
                  </a:lnTo>
                  <a:lnTo>
                    <a:pt x="1302" y="3291"/>
                  </a:lnTo>
                  <a:lnTo>
                    <a:pt x="1296" y="3270"/>
                  </a:lnTo>
                  <a:lnTo>
                    <a:pt x="1293" y="3248"/>
                  </a:lnTo>
                  <a:lnTo>
                    <a:pt x="1293" y="3062"/>
                  </a:lnTo>
                  <a:lnTo>
                    <a:pt x="1219" y="3039"/>
                  </a:lnTo>
                  <a:lnTo>
                    <a:pt x="1147" y="3011"/>
                  </a:lnTo>
                  <a:lnTo>
                    <a:pt x="1076" y="2979"/>
                  </a:lnTo>
                  <a:lnTo>
                    <a:pt x="1006" y="2943"/>
                  </a:lnTo>
                  <a:lnTo>
                    <a:pt x="875" y="3075"/>
                  </a:lnTo>
                  <a:lnTo>
                    <a:pt x="858" y="3088"/>
                  </a:lnTo>
                  <a:lnTo>
                    <a:pt x="838" y="3098"/>
                  </a:lnTo>
                  <a:lnTo>
                    <a:pt x="817" y="3105"/>
                  </a:lnTo>
                  <a:lnTo>
                    <a:pt x="796" y="3107"/>
                  </a:lnTo>
                  <a:lnTo>
                    <a:pt x="774" y="3105"/>
                  </a:lnTo>
                  <a:lnTo>
                    <a:pt x="754" y="3098"/>
                  </a:lnTo>
                  <a:lnTo>
                    <a:pt x="734" y="3087"/>
                  </a:lnTo>
                  <a:lnTo>
                    <a:pt x="671" y="3042"/>
                  </a:lnTo>
                  <a:lnTo>
                    <a:pt x="610" y="2993"/>
                  </a:lnTo>
                  <a:lnTo>
                    <a:pt x="552" y="2943"/>
                  </a:lnTo>
                  <a:lnTo>
                    <a:pt x="496" y="2889"/>
                  </a:lnTo>
                  <a:lnTo>
                    <a:pt x="443" y="2833"/>
                  </a:lnTo>
                  <a:lnTo>
                    <a:pt x="391" y="2774"/>
                  </a:lnTo>
                  <a:lnTo>
                    <a:pt x="343" y="2714"/>
                  </a:lnTo>
                  <a:lnTo>
                    <a:pt x="297" y="2651"/>
                  </a:lnTo>
                  <a:lnTo>
                    <a:pt x="287" y="2632"/>
                  </a:lnTo>
                  <a:lnTo>
                    <a:pt x="281" y="2610"/>
                  </a:lnTo>
                  <a:lnTo>
                    <a:pt x="278" y="2589"/>
                  </a:lnTo>
                  <a:lnTo>
                    <a:pt x="280" y="2568"/>
                  </a:lnTo>
                  <a:lnTo>
                    <a:pt x="286" y="2546"/>
                  </a:lnTo>
                  <a:lnTo>
                    <a:pt x="296" y="2528"/>
                  </a:lnTo>
                  <a:lnTo>
                    <a:pt x="311" y="2510"/>
                  </a:lnTo>
                  <a:lnTo>
                    <a:pt x="442" y="2378"/>
                  </a:lnTo>
                  <a:lnTo>
                    <a:pt x="407" y="2309"/>
                  </a:lnTo>
                  <a:lnTo>
                    <a:pt x="375" y="2238"/>
                  </a:lnTo>
                  <a:lnTo>
                    <a:pt x="347" y="2165"/>
                  </a:lnTo>
                  <a:lnTo>
                    <a:pt x="323" y="2091"/>
                  </a:lnTo>
                  <a:lnTo>
                    <a:pt x="137" y="2091"/>
                  </a:lnTo>
                  <a:lnTo>
                    <a:pt x="115" y="2089"/>
                  </a:lnTo>
                  <a:lnTo>
                    <a:pt x="94" y="2083"/>
                  </a:lnTo>
                  <a:lnTo>
                    <a:pt x="75" y="2072"/>
                  </a:lnTo>
                  <a:lnTo>
                    <a:pt x="59" y="2058"/>
                  </a:lnTo>
                  <a:lnTo>
                    <a:pt x="45" y="2042"/>
                  </a:lnTo>
                  <a:lnTo>
                    <a:pt x="35" y="2022"/>
                  </a:lnTo>
                  <a:lnTo>
                    <a:pt x="29" y="2000"/>
                  </a:lnTo>
                  <a:lnTo>
                    <a:pt x="13" y="1898"/>
                  </a:lnTo>
                  <a:lnTo>
                    <a:pt x="4" y="1795"/>
                  </a:lnTo>
                  <a:lnTo>
                    <a:pt x="0" y="1692"/>
                  </a:lnTo>
                  <a:lnTo>
                    <a:pt x="4" y="1588"/>
                  </a:lnTo>
                  <a:lnTo>
                    <a:pt x="13" y="1485"/>
                  </a:lnTo>
                  <a:lnTo>
                    <a:pt x="29" y="1384"/>
                  </a:lnTo>
                  <a:lnTo>
                    <a:pt x="35" y="1363"/>
                  </a:lnTo>
                  <a:lnTo>
                    <a:pt x="45" y="1343"/>
                  </a:lnTo>
                  <a:lnTo>
                    <a:pt x="59" y="1326"/>
                  </a:lnTo>
                  <a:lnTo>
                    <a:pt x="75" y="1312"/>
                  </a:lnTo>
                  <a:lnTo>
                    <a:pt x="95" y="1302"/>
                  </a:lnTo>
                  <a:lnTo>
                    <a:pt x="115" y="1296"/>
                  </a:lnTo>
                  <a:lnTo>
                    <a:pt x="138" y="1293"/>
                  </a:lnTo>
                  <a:lnTo>
                    <a:pt x="323" y="1293"/>
                  </a:lnTo>
                  <a:lnTo>
                    <a:pt x="347" y="1219"/>
                  </a:lnTo>
                  <a:lnTo>
                    <a:pt x="375" y="1147"/>
                  </a:lnTo>
                  <a:lnTo>
                    <a:pt x="407" y="1075"/>
                  </a:lnTo>
                  <a:lnTo>
                    <a:pt x="442" y="1005"/>
                  </a:lnTo>
                  <a:lnTo>
                    <a:pt x="311" y="875"/>
                  </a:lnTo>
                  <a:lnTo>
                    <a:pt x="296" y="857"/>
                  </a:lnTo>
                  <a:lnTo>
                    <a:pt x="286" y="838"/>
                  </a:lnTo>
                  <a:lnTo>
                    <a:pt x="280" y="817"/>
                  </a:lnTo>
                  <a:lnTo>
                    <a:pt x="278" y="795"/>
                  </a:lnTo>
                  <a:lnTo>
                    <a:pt x="281" y="774"/>
                  </a:lnTo>
                  <a:lnTo>
                    <a:pt x="287" y="753"/>
                  </a:lnTo>
                  <a:lnTo>
                    <a:pt x="297" y="733"/>
                  </a:lnTo>
                  <a:lnTo>
                    <a:pt x="343" y="671"/>
                  </a:lnTo>
                  <a:lnTo>
                    <a:pt x="391" y="610"/>
                  </a:lnTo>
                  <a:lnTo>
                    <a:pt x="443" y="551"/>
                  </a:lnTo>
                  <a:lnTo>
                    <a:pt x="496" y="496"/>
                  </a:lnTo>
                  <a:lnTo>
                    <a:pt x="552" y="442"/>
                  </a:lnTo>
                  <a:lnTo>
                    <a:pt x="610" y="390"/>
                  </a:lnTo>
                  <a:lnTo>
                    <a:pt x="671" y="342"/>
                  </a:lnTo>
                  <a:lnTo>
                    <a:pt x="734" y="297"/>
                  </a:lnTo>
                  <a:lnTo>
                    <a:pt x="754" y="286"/>
                  </a:lnTo>
                  <a:lnTo>
                    <a:pt x="774" y="280"/>
                  </a:lnTo>
                  <a:lnTo>
                    <a:pt x="796" y="277"/>
                  </a:lnTo>
                  <a:lnTo>
                    <a:pt x="817" y="279"/>
                  </a:lnTo>
                  <a:lnTo>
                    <a:pt x="838" y="285"/>
                  </a:lnTo>
                  <a:lnTo>
                    <a:pt x="858" y="296"/>
                  </a:lnTo>
                  <a:lnTo>
                    <a:pt x="875" y="310"/>
                  </a:lnTo>
                  <a:lnTo>
                    <a:pt x="1006" y="441"/>
                  </a:lnTo>
                  <a:lnTo>
                    <a:pt x="1076" y="406"/>
                  </a:lnTo>
                  <a:lnTo>
                    <a:pt x="1147" y="374"/>
                  </a:lnTo>
                  <a:lnTo>
                    <a:pt x="1219" y="346"/>
                  </a:lnTo>
                  <a:lnTo>
                    <a:pt x="1293" y="323"/>
                  </a:lnTo>
                  <a:lnTo>
                    <a:pt x="1293" y="137"/>
                  </a:lnTo>
                  <a:lnTo>
                    <a:pt x="1296" y="114"/>
                  </a:lnTo>
                  <a:lnTo>
                    <a:pt x="1302" y="94"/>
                  </a:lnTo>
                  <a:lnTo>
                    <a:pt x="1313" y="74"/>
                  </a:lnTo>
                  <a:lnTo>
                    <a:pt x="1326" y="58"/>
                  </a:lnTo>
                  <a:lnTo>
                    <a:pt x="1343" y="44"/>
                  </a:lnTo>
                  <a:lnTo>
                    <a:pt x="1363" y="34"/>
                  </a:lnTo>
                  <a:lnTo>
                    <a:pt x="1384" y="28"/>
                  </a:lnTo>
                  <a:lnTo>
                    <a:pt x="1486" y="12"/>
                  </a:lnTo>
                  <a:lnTo>
                    <a:pt x="1588" y="3"/>
                  </a:lnTo>
                  <a:lnTo>
                    <a:pt x="1691"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760" name="Group 493"/>
          <p:cNvGrpSpPr>
            <a:grpSpLocks noChangeAspect="1"/>
          </p:cNvGrpSpPr>
          <p:nvPr/>
        </p:nvGrpSpPr>
        <p:grpSpPr bwMode="auto">
          <a:xfrm>
            <a:off x="5215048" y="1432682"/>
            <a:ext cx="374815" cy="315157"/>
            <a:chOff x="4037" y="939"/>
            <a:chExt cx="289" cy="243"/>
          </a:xfrm>
          <a:solidFill>
            <a:schemeClr val="tx1">
              <a:lumMod val="65000"/>
              <a:lumOff val="35000"/>
            </a:schemeClr>
          </a:solidFill>
        </p:grpSpPr>
        <p:sp>
          <p:nvSpPr>
            <p:cNvPr id="763" name="Freeform 495"/>
            <p:cNvSpPr>
              <a:spLocks noEditPoints="1"/>
            </p:cNvSpPr>
            <p:nvPr/>
          </p:nvSpPr>
          <p:spPr bwMode="auto">
            <a:xfrm>
              <a:off x="4037" y="939"/>
              <a:ext cx="289" cy="243"/>
            </a:xfrm>
            <a:custGeom>
              <a:avLst/>
              <a:gdLst>
                <a:gd name="T0" fmla="*/ 3227 w 3466"/>
                <a:gd name="T1" fmla="*/ 2675 h 2914"/>
                <a:gd name="T2" fmla="*/ 2645 w 3466"/>
                <a:gd name="T3" fmla="*/ 1391 h 2914"/>
                <a:gd name="T4" fmla="*/ 2605 w 3466"/>
                <a:gd name="T5" fmla="*/ 1423 h 2914"/>
                <a:gd name="T6" fmla="*/ 2593 w 3466"/>
                <a:gd name="T7" fmla="*/ 1501 h 2914"/>
                <a:gd name="T8" fmla="*/ 2546 w 3466"/>
                <a:gd name="T9" fmla="*/ 1622 h 2914"/>
                <a:gd name="T10" fmla="*/ 2457 w 3466"/>
                <a:gd name="T11" fmla="*/ 1712 h 2914"/>
                <a:gd name="T12" fmla="*/ 2335 w 3466"/>
                <a:gd name="T13" fmla="*/ 1758 h 2914"/>
                <a:gd name="T14" fmla="*/ 1131 w 3466"/>
                <a:gd name="T15" fmla="*/ 1758 h 2914"/>
                <a:gd name="T16" fmla="*/ 1010 w 3466"/>
                <a:gd name="T17" fmla="*/ 1712 h 2914"/>
                <a:gd name="T18" fmla="*/ 920 w 3466"/>
                <a:gd name="T19" fmla="*/ 1622 h 2914"/>
                <a:gd name="T20" fmla="*/ 873 w 3466"/>
                <a:gd name="T21" fmla="*/ 1501 h 2914"/>
                <a:gd name="T22" fmla="*/ 861 w 3466"/>
                <a:gd name="T23" fmla="*/ 1423 h 2914"/>
                <a:gd name="T24" fmla="*/ 821 w 3466"/>
                <a:gd name="T25" fmla="*/ 1391 h 2914"/>
                <a:gd name="T26" fmla="*/ 2182 w 3466"/>
                <a:gd name="T27" fmla="*/ 239 h 2914"/>
                <a:gd name="T28" fmla="*/ 2161 w 3466"/>
                <a:gd name="T29" fmla="*/ 250 h 2914"/>
                <a:gd name="T30" fmla="*/ 1961 w 3466"/>
                <a:gd name="T31" fmla="*/ 538 h 2914"/>
                <a:gd name="T32" fmla="*/ 1864 w 3466"/>
                <a:gd name="T33" fmla="*/ 591 h 2914"/>
                <a:gd name="T34" fmla="*/ 537 w 3466"/>
                <a:gd name="T35" fmla="*/ 602 h 2914"/>
                <a:gd name="T36" fmla="*/ 515 w 3466"/>
                <a:gd name="T37" fmla="*/ 616 h 2914"/>
                <a:gd name="T38" fmla="*/ 803 w 3466"/>
                <a:gd name="T39" fmla="*/ 1151 h 2914"/>
                <a:gd name="T40" fmla="*/ 932 w 3466"/>
                <a:gd name="T41" fmla="*/ 1179 h 2914"/>
                <a:gd name="T42" fmla="*/ 1034 w 3466"/>
                <a:gd name="T43" fmla="*/ 1256 h 2914"/>
                <a:gd name="T44" fmla="*/ 1096 w 3466"/>
                <a:gd name="T45" fmla="*/ 1368 h 2914"/>
                <a:gd name="T46" fmla="*/ 1111 w 3466"/>
                <a:gd name="T47" fmla="*/ 1474 h 2914"/>
                <a:gd name="T48" fmla="*/ 1142 w 3466"/>
                <a:gd name="T49" fmla="*/ 1514 h 2914"/>
                <a:gd name="T50" fmla="*/ 2290 w 3466"/>
                <a:gd name="T51" fmla="*/ 1524 h 2914"/>
                <a:gd name="T52" fmla="*/ 2337 w 3466"/>
                <a:gd name="T53" fmla="*/ 1504 h 2914"/>
                <a:gd name="T54" fmla="*/ 2357 w 3466"/>
                <a:gd name="T55" fmla="*/ 1456 h 2914"/>
                <a:gd name="T56" fmla="*/ 2386 w 3466"/>
                <a:gd name="T57" fmla="*/ 1327 h 2914"/>
                <a:gd name="T58" fmla="*/ 2462 w 3466"/>
                <a:gd name="T59" fmla="*/ 1225 h 2914"/>
                <a:gd name="T60" fmla="*/ 2575 w 3466"/>
                <a:gd name="T61" fmla="*/ 1163 h 2914"/>
                <a:gd name="T62" fmla="*/ 2953 w 3466"/>
                <a:gd name="T63" fmla="*/ 1151 h 2914"/>
                <a:gd name="T64" fmla="*/ 2946 w 3466"/>
                <a:gd name="T65" fmla="*/ 246 h 2914"/>
                <a:gd name="T66" fmla="*/ 2182 w 3466"/>
                <a:gd name="T67" fmla="*/ 239 h 2914"/>
                <a:gd name="T68" fmla="*/ 2968 w 3466"/>
                <a:gd name="T69" fmla="*/ 3 h 2914"/>
                <a:gd name="T70" fmla="*/ 3072 w 3466"/>
                <a:gd name="T71" fmla="*/ 43 h 2914"/>
                <a:gd name="T72" fmla="*/ 3150 w 3466"/>
                <a:gd name="T73" fmla="*/ 120 h 2914"/>
                <a:gd name="T74" fmla="*/ 3190 w 3466"/>
                <a:gd name="T75" fmla="*/ 225 h 2914"/>
                <a:gd name="T76" fmla="*/ 3347 w 3466"/>
                <a:gd name="T77" fmla="*/ 1151 h 2914"/>
                <a:gd name="T78" fmla="*/ 3422 w 3466"/>
                <a:gd name="T79" fmla="*/ 1177 h 2914"/>
                <a:gd name="T80" fmla="*/ 3463 w 3466"/>
                <a:gd name="T81" fmla="*/ 1242 h 2914"/>
                <a:gd name="T82" fmla="*/ 3463 w 3466"/>
                <a:gd name="T83" fmla="*/ 2822 h 2914"/>
                <a:gd name="T84" fmla="*/ 3422 w 3466"/>
                <a:gd name="T85" fmla="*/ 2887 h 2914"/>
                <a:gd name="T86" fmla="*/ 3347 w 3466"/>
                <a:gd name="T87" fmla="*/ 2914 h 2914"/>
                <a:gd name="T88" fmla="*/ 67 w 3466"/>
                <a:gd name="T89" fmla="*/ 2902 h 2914"/>
                <a:gd name="T90" fmla="*/ 13 w 3466"/>
                <a:gd name="T91" fmla="*/ 2847 h 2914"/>
                <a:gd name="T92" fmla="*/ 0 w 3466"/>
                <a:gd name="T93" fmla="*/ 1269 h 2914"/>
                <a:gd name="T94" fmla="*/ 26 w 3466"/>
                <a:gd name="T95" fmla="*/ 1195 h 2914"/>
                <a:gd name="T96" fmla="*/ 91 w 3466"/>
                <a:gd name="T97" fmla="*/ 1154 h 2914"/>
                <a:gd name="T98" fmla="*/ 274 w 3466"/>
                <a:gd name="T99" fmla="*/ 627 h 2914"/>
                <a:gd name="T100" fmla="*/ 298 w 3466"/>
                <a:gd name="T101" fmla="*/ 516 h 2914"/>
                <a:gd name="T102" fmla="*/ 365 w 3466"/>
                <a:gd name="T103" fmla="*/ 429 h 2914"/>
                <a:gd name="T104" fmla="*/ 461 w 3466"/>
                <a:gd name="T105" fmla="*/ 375 h 2914"/>
                <a:gd name="T106" fmla="*/ 1790 w 3466"/>
                <a:gd name="T107" fmla="*/ 363 h 2914"/>
                <a:gd name="T108" fmla="*/ 1811 w 3466"/>
                <a:gd name="T109" fmla="*/ 352 h 2914"/>
                <a:gd name="T110" fmla="*/ 2009 w 3466"/>
                <a:gd name="T111" fmla="*/ 64 h 2914"/>
                <a:gd name="T112" fmla="*/ 2107 w 3466"/>
                <a:gd name="T113" fmla="*/ 11 h 2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6" h="2914">
                  <a:moveTo>
                    <a:pt x="239" y="1389"/>
                  </a:moveTo>
                  <a:lnTo>
                    <a:pt x="239" y="2675"/>
                  </a:lnTo>
                  <a:lnTo>
                    <a:pt x="3227" y="2675"/>
                  </a:lnTo>
                  <a:lnTo>
                    <a:pt x="3227" y="1389"/>
                  </a:lnTo>
                  <a:lnTo>
                    <a:pt x="2663" y="1389"/>
                  </a:lnTo>
                  <a:lnTo>
                    <a:pt x="2645" y="1391"/>
                  </a:lnTo>
                  <a:lnTo>
                    <a:pt x="2629" y="1399"/>
                  </a:lnTo>
                  <a:lnTo>
                    <a:pt x="2616" y="1409"/>
                  </a:lnTo>
                  <a:lnTo>
                    <a:pt x="2605" y="1423"/>
                  </a:lnTo>
                  <a:lnTo>
                    <a:pt x="2598" y="1438"/>
                  </a:lnTo>
                  <a:lnTo>
                    <a:pt x="2596" y="1456"/>
                  </a:lnTo>
                  <a:lnTo>
                    <a:pt x="2593" y="1501"/>
                  </a:lnTo>
                  <a:lnTo>
                    <a:pt x="2583" y="1545"/>
                  </a:lnTo>
                  <a:lnTo>
                    <a:pt x="2567" y="1584"/>
                  </a:lnTo>
                  <a:lnTo>
                    <a:pt x="2546" y="1622"/>
                  </a:lnTo>
                  <a:lnTo>
                    <a:pt x="2521" y="1656"/>
                  </a:lnTo>
                  <a:lnTo>
                    <a:pt x="2491" y="1686"/>
                  </a:lnTo>
                  <a:lnTo>
                    <a:pt x="2457" y="1712"/>
                  </a:lnTo>
                  <a:lnTo>
                    <a:pt x="2419" y="1732"/>
                  </a:lnTo>
                  <a:lnTo>
                    <a:pt x="2378" y="1748"/>
                  </a:lnTo>
                  <a:lnTo>
                    <a:pt x="2335" y="1758"/>
                  </a:lnTo>
                  <a:lnTo>
                    <a:pt x="2290" y="1762"/>
                  </a:lnTo>
                  <a:lnTo>
                    <a:pt x="1176" y="1762"/>
                  </a:lnTo>
                  <a:lnTo>
                    <a:pt x="1131" y="1758"/>
                  </a:lnTo>
                  <a:lnTo>
                    <a:pt x="1088" y="1748"/>
                  </a:lnTo>
                  <a:lnTo>
                    <a:pt x="1047" y="1732"/>
                  </a:lnTo>
                  <a:lnTo>
                    <a:pt x="1010" y="1712"/>
                  </a:lnTo>
                  <a:lnTo>
                    <a:pt x="975" y="1686"/>
                  </a:lnTo>
                  <a:lnTo>
                    <a:pt x="945" y="1656"/>
                  </a:lnTo>
                  <a:lnTo>
                    <a:pt x="920" y="1622"/>
                  </a:lnTo>
                  <a:lnTo>
                    <a:pt x="899" y="1584"/>
                  </a:lnTo>
                  <a:lnTo>
                    <a:pt x="883" y="1545"/>
                  </a:lnTo>
                  <a:lnTo>
                    <a:pt x="873" y="1501"/>
                  </a:lnTo>
                  <a:lnTo>
                    <a:pt x="870" y="1456"/>
                  </a:lnTo>
                  <a:lnTo>
                    <a:pt x="868" y="1438"/>
                  </a:lnTo>
                  <a:lnTo>
                    <a:pt x="861" y="1423"/>
                  </a:lnTo>
                  <a:lnTo>
                    <a:pt x="850" y="1409"/>
                  </a:lnTo>
                  <a:lnTo>
                    <a:pt x="837" y="1399"/>
                  </a:lnTo>
                  <a:lnTo>
                    <a:pt x="821" y="1391"/>
                  </a:lnTo>
                  <a:lnTo>
                    <a:pt x="803" y="1389"/>
                  </a:lnTo>
                  <a:lnTo>
                    <a:pt x="239" y="1389"/>
                  </a:lnTo>
                  <a:close/>
                  <a:moveTo>
                    <a:pt x="2182" y="239"/>
                  </a:moveTo>
                  <a:lnTo>
                    <a:pt x="2173" y="240"/>
                  </a:lnTo>
                  <a:lnTo>
                    <a:pt x="2166" y="244"/>
                  </a:lnTo>
                  <a:lnTo>
                    <a:pt x="2161" y="250"/>
                  </a:lnTo>
                  <a:lnTo>
                    <a:pt x="2010" y="481"/>
                  </a:lnTo>
                  <a:lnTo>
                    <a:pt x="1988" y="511"/>
                  </a:lnTo>
                  <a:lnTo>
                    <a:pt x="1961" y="538"/>
                  </a:lnTo>
                  <a:lnTo>
                    <a:pt x="1932" y="561"/>
                  </a:lnTo>
                  <a:lnTo>
                    <a:pt x="1899" y="578"/>
                  </a:lnTo>
                  <a:lnTo>
                    <a:pt x="1864" y="591"/>
                  </a:lnTo>
                  <a:lnTo>
                    <a:pt x="1828" y="599"/>
                  </a:lnTo>
                  <a:lnTo>
                    <a:pt x="1790" y="602"/>
                  </a:lnTo>
                  <a:lnTo>
                    <a:pt x="537" y="602"/>
                  </a:lnTo>
                  <a:lnTo>
                    <a:pt x="528" y="604"/>
                  </a:lnTo>
                  <a:lnTo>
                    <a:pt x="520" y="609"/>
                  </a:lnTo>
                  <a:lnTo>
                    <a:pt x="515" y="616"/>
                  </a:lnTo>
                  <a:lnTo>
                    <a:pt x="513" y="627"/>
                  </a:lnTo>
                  <a:lnTo>
                    <a:pt x="513" y="1151"/>
                  </a:lnTo>
                  <a:lnTo>
                    <a:pt x="803" y="1151"/>
                  </a:lnTo>
                  <a:lnTo>
                    <a:pt x="848" y="1154"/>
                  </a:lnTo>
                  <a:lnTo>
                    <a:pt x="891" y="1163"/>
                  </a:lnTo>
                  <a:lnTo>
                    <a:pt x="932" y="1179"/>
                  </a:lnTo>
                  <a:lnTo>
                    <a:pt x="969" y="1200"/>
                  </a:lnTo>
                  <a:lnTo>
                    <a:pt x="1004" y="1225"/>
                  </a:lnTo>
                  <a:lnTo>
                    <a:pt x="1034" y="1256"/>
                  </a:lnTo>
                  <a:lnTo>
                    <a:pt x="1059" y="1289"/>
                  </a:lnTo>
                  <a:lnTo>
                    <a:pt x="1080" y="1327"/>
                  </a:lnTo>
                  <a:lnTo>
                    <a:pt x="1096" y="1368"/>
                  </a:lnTo>
                  <a:lnTo>
                    <a:pt x="1106" y="1411"/>
                  </a:lnTo>
                  <a:lnTo>
                    <a:pt x="1109" y="1456"/>
                  </a:lnTo>
                  <a:lnTo>
                    <a:pt x="1111" y="1474"/>
                  </a:lnTo>
                  <a:lnTo>
                    <a:pt x="1118" y="1490"/>
                  </a:lnTo>
                  <a:lnTo>
                    <a:pt x="1129" y="1504"/>
                  </a:lnTo>
                  <a:lnTo>
                    <a:pt x="1142" y="1514"/>
                  </a:lnTo>
                  <a:lnTo>
                    <a:pt x="1158" y="1520"/>
                  </a:lnTo>
                  <a:lnTo>
                    <a:pt x="1176" y="1524"/>
                  </a:lnTo>
                  <a:lnTo>
                    <a:pt x="2290" y="1524"/>
                  </a:lnTo>
                  <a:lnTo>
                    <a:pt x="2308" y="1520"/>
                  </a:lnTo>
                  <a:lnTo>
                    <a:pt x="2325" y="1514"/>
                  </a:lnTo>
                  <a:lnTo>
                    <a:pt x="2337" y="1504"/>
                  </a:lnTo>
                  <a:lnTo>
                    <a:pt x="2348" y="1490"/>
                  </a:lnTo>
                  <a:lnTo>
                    <a:pt x="2355" y="1474"/>
                  </a:lnTo>
                  <a:lnTo>
                    <a:pt x="2357" y="1456"/>
                  </a:lnTo>
                  <a:lnTo>
                    <a:pt x="2360" y="1411"/>
                  </a:lnTo>
                  <a:lnTo>
                    <a:pt x="2370" y="1368"/>
                  </a:lnTo>
                  <a:lnTo>
                    <a:pt x="2386" y="1327"/>
                  </a:lnTo>
                  <a:lnTo>
                    <a:pt x="2407" y="1289"/>
                  </a:lnTo>
                  <a:lnTo>
                    <a:pt x="2433" y="1256"/>
                  </a:lnTo>
                  <a:lnTo>
                    <a:pt x="2462" y="1225"/>
                  </a:lnTo>
                  <a:lnTo>
                    <a:pt x="2497" y="1200"/>
                  </a:lnTo>
                  <a:lnTo>
                    <a:pt x="2534" y="1179"/>
                  </a:lnTo>
                  <a:lnTo>
                    <a:pt x="2575" y="1163"/>
                  </a:lnTo>
                  <a:lnTo>
                    <a:pt x="2618" y="1154"/>
                  </a:lnTo>
                  <a:lnTo>
                    <a:pt x="2663" y="1151"/>
                  </a:lnTo>
                  <a:lnTo>
                    <a:pt x="2953" y="1151"/>
                  </a:lnTo>
                  <a:lnTo>
                    <a:pt x="2953" y="264"/>
                  </a:lnTo>
                  <a:lnTo>
                    <a:pt x="2952" y="254"/>
                  </a:lnTo>
                  <a:lnTo>
                    <a:pt x="2946" y="246"/>
                  </a:lnTo>
                  <a:lnTo>
                    <a:pt x="2938" y="241"/>
                  </a:lnTo>
                  <a:lnTo>
                    <a:pt x="2929" y="239"/>
                  </a:lnTo>
                  <a:lnTo>
                    <a:pt x="2182" y="239"/>
                  </a:lnTo>
                  <a:close/>
                  <a:moveTo>
                    <a:pt x="2182" y="0"/>
                  </a:moveTo>
                  <a:lnTo>
                    <a:pt x="2929" y="0"/>
                  </a:lnTo>
                  <a:lnTo>
                    <a:pt x="2968" y="3"/>
                  </a:lnTo>
                  <a:lnTo>
                    <a:pt x="3005" y="12"/>
                  </a:lnTo>
                  <a:lnTo>
                    <a:pt x="3039" y="24"/>
                  </a:lnTo>
                  <a:lnTo>
                    <a:pt x="3072" y="43"/>
                  </a:lnTo>
                  <a:lnTo>
                    <a:pt x="3101" y="65"/>
                  </a:lnTo>
                  <a:lnTo>
                    <a:pt x="3128" y="90"/>
                  </a:lnTo>
                  <a:lnTo>
                    <a:pt x="3150" y="120"/>
                  </a:lnTo>
                  <a:lnTo>
                    <a:pt x="3167" y="152"/>
                  </a:lnTo>
                  <a:lnTo>
                    <a:pt x="3181" y="187"/>
                  </a:lnTo>
                  <a:lnTo>
                    <a:pt x="3190" y="225"/>
                  </a:lnTo>
                  <a:lnTo>
                    <a:pt x="3192" y="264"/>
                  </a:lnTo>
                  <a:lnTo>
                    <a:pt x="3192" y="1151"/>
                  </a:lnTo>
                  <a:lnTo>
                    <a:pt x="3347" y="1151"/>
                  </a:lnTo>
                  <a:lnTo>
                    <a:pt x="3374" y="1154"/>
                  </a:lnTo>
                  <a:lnTo>
                    <a:pt x="3400" y="1162"/>
                  </a:lnTo>
                  <a:lnTo>
                    <a:pt x="3422" y="1177"/>
                  </a:lnTo>
                  <a:lnTo>
                    <a:pt x="3440" y="1195"/>
                  </a:lnTo>
                  <a:lnTo>
                    <a:pt x="3454" y="1218"/>
                  </a:lnTo>
                  <a:lnTo>
                    <a:pt x="3463" y="1242"/>
                  </a:lnTo>
                  <a:lnTo>
                    <a:pt x="3466" y="1269"/>
                  </a:lnTo>
                  <a:lnTo>
                    <a:pt x="3466" y="2795"/>
                  </a:lnTo>
                  <a:lnTo>
                    <a:pt x="3463" y="2822"/>
                  </a:lnTo>
                  <a:lnTo>
                    <a:pt x="3454" y="2847"/>
                  </a:lnTo>
                  <a:lnTo>
                    <a:pt x="3440" y="2869"/>
                  </a:lnTo>
                  <a:lnTo>
                    <a:pt x="3422" y="2887"/>
                  </a:lnTo>
                  <a:lnTo>
                    <a:pt x="3400" y="2902"/>
                  </a:lnTo>
                  <a:lnTo>
                    <a:pt x="3374" y="2910"/>
                  </a:lnTo>
                  <a:lnTo>
                    <a:pt x="3347" y="2914"/>
                  </a:lnTo>
                  <a:lnTo>
                    <a:pt x="119" y="2914"/>
                  </a:lnTo>
                  <a:lnTo>
                    <a:pt x="91" y="2910"/>
                  </a:lnTo>
                  <a:lnTo>
                    <a:pt x="67" y="2902"/>
                  </a:lnTo>
                  <a:lnTo>
                    <a:pt x="44" y="2887"/>
                  </a:lnTo>
                  <a:lnTo>
                    <a:pt x="26" y="2869"/>
                  </a:lnTo>
                  <a:lnTo>
                    <a:pt x="13" y="2847"/>
                  </a:lnTo>
                  <a:lnTo>
                    <a:pt x="3" y="2822"/>
                  </a:lnTo>
                  <a:lnTo>
                    <a:pt x="0" y="2795"/>
                  </a:lnTo>
                  <a:lnTo>
                    <a:pt x="0" y="1269"/>
                  </a:lnTo>
                  <a:lnTo>
                    <a:pt x="3" y="1242"/>
                  </a:lnTo>
                  <a:lnTo>
                    <a:pt x="13" y="1218"/>
                  </a:lnTo>
                  <a:lnTo>
                    <a:pt x="26" y="1195"/>
                  </a:lnTo>
                  <a:lnTo>
                    <a:pt x="44" y="1177"/>
                  </a:lnTo>
                  <a:lnTo>
                    <a:pt x="67" y="1162"/>
                  </a:lnTo>
                  <a:lnTo>
                    <a:pt x="91" y="1154"/>
                  </a:lnTo>
                  <a:lnTo>
                    <a:pt x="119" y="1151"/>
                  </a:lnTo>
                  <a:lnTo>
                    <a:pt x="274" y="1151"/>
                  </a:lnTo>
                  <a:lnTo>
                    <a:pt x="274" y="627"/>
                  </a:lnTo>
                  <a:lnTo>
                    <a:pt x="276" y="588"/>
                  </a:lnTo>
                  <a:lnTo>
                    <a:pt x="285" y="550"/>
                  </a:lnTo>
                  <a:lnTo>
                    <a:pt x="298" y="516"/>
                  </a:lnTo>
                  <a:lnTo>
                    <a:pt x="316" y="483"/>
                  </a:lnTo>
                  <a:lnTo>
                    <a:pt x="338" y="454"/>
                  </a:lnTo>
                  <a:lnTo>
                    <a:pt x="365" y="429"/>
                  </a:lnTo>
                  <a:lnTo>
                    <a:pt x="394" y="405"/>
                  </a:lnTo>
                  <a:lnTo>
                    <a:pt x="427" y="388"/>
                  </a:lnTo>
                  <a:lnTo>
                    <a:pt x="461" y="375"/>
                  </a:lnTo>
                  <a:lnTo>
                    <a:pt x="498" y="367"/>
                  </a:lnTo>
                  <a:lnTo>
                    <a:pt x="537" y="363"/>
                  </a:lnTo>
                  <a:lnTo>
                    <a:pt x="1790" y="363"/>
                  </a:lnTo>
                  <a:lnTo>
                    <a:pt x="1798" y="362"/>
                  </a:lnTo>
                  <a:lnTo>
                    <a:pt x="1805" y="358"/>
                  </a:lnTo>
                  <a:lnTo>
                    <a:pt x="1811" y="352"/>
                  </a:lnTo>
                  <a:lnTo>
                    <a:pt x="1960" y="121"/>
                  </a:lnTo>
                  <a:lnTo>
                    <a:pt x="1983" y="90"/>
                  </a:lnTo>
                  <a:lnTo>
                    <a:pt x="2009" y="64"/>
                  </a:lnTo>
                  <a:lnTo>
                    <a:pt x="2040" y="42"/>
                  </a:lnTo>
                  <a:lnTo>
                    <a:pt x="2072" y="24"/>
                  </a:lnTo>
                  <a:lnTo>
                    <a:pt x="2107" y="11"/>
                  </a:lnTo>
                  <a:lnTo>
                    <a:pt x="2144" y="3"/>
                  </a:lnTo>
                  <a:lnTo>
                    <a:pt x="2182" y="0"/>
                  </a:lnTo>
                  <a:close/>
                </a:path>
              </a:pathLst>
            </a:custGeom>
            <a:grpFill/>
            <a:ln w="0">
              <a:noFill/>
              <a:prstDash val="solid"/>
              <a:round/>
            </a:ln>
          </p:spPr>
          <p:txBody>
            <a:bodyPr vert="horz" wrap="square" lIns="91440" tIns="45720" rIns="91440" bIns="45720" numCol="1" anchor="t" anchorCtr="0" compatLnSpc="1"/>
            <a:p>
              <a:endParaRPr lang="en-US"/>
            </a:p>
          </p:txBody>
        </p:sp>
        <p:sp>
          <p:nvSpPr>
            <p:cNvPr id="764" name="Freeform 496"/>
            <p:cNvSpPr/>
            <p:nvPr/>
          </p:nvSpPr>
          <p:spPr bwMode="auto">
            <a:xfrm>
              <a:off x="4144" y="1107"/>
              <a:ext cx="75" cy="28"/>
            </a:xfrm>
            <a:custGeom>
              <a:avLst/>
              <a:gdLst>
                <a:gd name="T0" fmla="*/ 80 w 906"/>
                <a:gd name="T1" fmla="*/ 0 h 334"/>
                <a:gd name="T2" fmla="*/ 101 w 906"/>
                <a:gd name="T3" fmla="*/ 3 h 334"/>
                <a:gd name="T4" fmla="*/ 120 w 906"/>
                <a:gd name="T5" fmla="*/ 11 h 334"/>
                <a:gd name="T6" fmla="*/ 136 w 906"/>
                <a:gd name="T7" fmla="*/ 24 h 334"/>
                <a:gd name="T8" fmla="*/ 148 w 906"/>
                <a:gd name="T9" fmla="*/ 40 h 334"/>
                <a:gd name="T10" fmla="*/ 156 w 906"/>
                <a:gd name="T11" fmla="*/ 59 h 334"/>
                <a:gd name="T12" fmla="*/ 159 w 906"/>
                <a:gd name="T13" fmla="*/ 80 h 334"/>
                <a:gd name="T14" fmla="*/ 159 w 906"/>
                <a:gd name="T15" fmla="*/ 175 h 334"/>
                <a:gd name="T16" fmla="*/ 747 w 906"/>
                <a:gd name="T17" fmla="*/ 175 h 334"/>
                <a:gd name="T18" fmla="*/ 747 w 906"/>
                <a:gd name="T19" fmla="*/ 80 h 334"/>
                <a:gd name="T20" fmla="*/ 750 w 906"/>
                <a:gd name="T21" fmla="*/ 59 h 334"/>
                <a:gd name="T22" fmla="*/ 758 w 906"/>
                <a:gd name="T23" fmla="*/ 40 h 334"/>
                <a:gd name="T24" fmla="*/ 770 w 906"/>
                <a:gd name="T25" fmla="*/ 24 h 334"/>
                <a:gd name="T26" fmla="*/ 786 w 906"/>
                <a:gd name="T27" fmla="*/ 11 h 334"/>
                <a:gd name="T28" fmla="*/ 805 w 906"/>
                <a:gd name="T29" fmla="*/ 3 h 334"/>
                <a:gd name="T30" fmla="*/ 827 w 906"/>
                <a:gd name="T31" fmla="*/ 0 h 334"/>
                <a:gd name="T32" fmla="*/ 848 w 906"/>
                <a:gd name="T33" fmla="*/ 3 h 334"/>
                <a:gd name="T34" fmla="*/ 867 w 906"/>
                <a:gd name="T35" fmla="*/ 11 h 334"/>
                <a:gd name="T36" fmla="*/ 883 w 906"/>
                <a:gd name="T37" fmla="*/ 24 h 334"/>
                <a:gd name="T38" fmla="*/ 895 w 906"/>
                <a:gd name="T39" fmla="*/ 40 h 334"/>
                <a:gd name="T40" fmla="*/ 904 w 906"/>
                <a:gd name="T41" fmla="*/ 59 h 334"/>
                <a:gd name="T42" fmla="*/ 906 w 906"/>
                <a:gd name="T43" fmla="*/ 80 h 334"/>
                <a:gd name="T44" fmla="*/ 906 w 906"/>
                <a:gd name="T45" fmla="*/ 255 h 334"/>
                <a:gd name="T46" fmla="*/ 904 w 906"/>
                <a:gd name="T47" fmla="*/ 276 h 334"/>
                <a:gd name="T48" fmla="*/ 895 w 906"/>
                <a:gd name="T49" fmla="*/ 295 h 334"/>
                <a:gd name="T50" fmla="*/ 883 w 906"/>
                <a:gd name="T51" fmla="*/ 311 h 334"/>
                <a:gd name="T52" fmla="*/ 867 w 906"/>
                <a:gd name="T53" fmla="*/ 323 h 334"/>
                <a:gd name="T54" fmla="*/ 848 w 906"/>
                <a:gd name="T55" fmla="*/ 331 h 334"/>
                <a:gd name="T56" fmla="*/ 827 w 906"/>
                <a:gd name="T57" fmla="*/ 334 h 334"/>
                <a:gd name="T58" fmla="*/ 80 w 906"/>
                <a:gd name="T59" fmla="*/ 334 h 334"/>
                <a:gd name="T60" fmla="*/ 58 w 906"/>
                <a:gd name="T61" fmla="*/ 331 h 334"/>
                <a:gd name="T62" fmla="*/ 39 w 906"/>
                <a:gd name="T63" fmla="*/ 323 h 334"/>
                <a:gd name="T64" fmla="*/ 23 w 906"/>
                <a:gd name="T65" fmla="*/ 311 h 334"/>
                <a:gd name="T66" fmla="*/ 11 w 906"/>
                <a:gd name="T67" fmla="*/ 295 h 334"/>
                <a:gd name="T68" fmla="*/ 3 w 906"/>
                <a:gd name="T69" fmla="*/ 276 h 334"/>
                <a:gd name="T70" fmla="*/ 0 w 906"/>
                <a:gd name="T71" fmla="*/ 255 h 334"/>
                <a:gd name="T72" fmla="*/ 0 w 906"/>
                <a:gd name="T73" fmla="*/ 80 h 334"/>
                <a:gd name="T74" fmla="*/ 3 w 906"/>
                <a:gd name="T75" fmla="*/ 59 h 334"/>
                <a:gd name="T76" fmla="*/ 11 w 906"/>
                <a:gd name="T77" fmla="*/ 40 h 334"/>
                <a:gd name="T78" fmla="*/ 23 w 906"/>
                <a:gd name="T79" fmla="*/ 24 h 334"/>
                <a:gd name="T80" fmla="*/ 39 w 906"/>
                <a:gd name="T81" fmla="*/ 11 h 334"/>
                <a:gd name="T82" fmla="*/ 58 w 906"/>
                <a:gd name="T83" fmla="*/ 3 h 334"/>
                <a:gd name="T84" fmla="*/ 80 w 906"/>
                <a:gd name="T8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6" h="334">
                  <a:moveTo>
                    <a:pt x="80" y="0"/>
                  </a:moveTo>
                  <a:lnTo>
                    <a:pt x="101" y="3"/>
                  </a:lnTo>
                  <a:lnTo>
                    <a:pt x="120" y="11"/>
                  </a:lnTo>
                  <a:lnTo>
                    <a:pt x="136" y="24"/>
                  </a:lnTo>
                  <a:lnTo>
                    <a:pt x="148" y="40"/>
                  </a:lnTo>
                  <a:lnTo>
                    <a:pt x="156" y="59"/>
                  </a:lnTo>
                  <a:lnTo>
                    <a:pt x="159" y="80"/>
                  </a:lnTo>
                  <a:lnTo>
                    <a:pt x="159" y="175"/>
                  </a:lnTo>
                  <a:lnTo>
                    <a:pt x="747" y="175"/>
                  </a:lnTo>
                  <a:lnTo>
                    <a:pt x="747" y="80"/>
                  </a:lnTo>
                  <a:lnTo>
                    <a:pt x="750" y="59"/>
                  </a:lnTo>
                  <a:lnTo>
                    <a:pt x="758" y="40"/>
                  </a:lnTo>
                  <a:lnTo>
                    <a:pt x="770" y="24"/>
                  </a:lnTo>
                  <a:lnTo>
                    <a:pt x="786" y="11"/>
                  </a:lnTo>
                  <a:lnTo>
                    <a:pt x="805" y="3"/>
                  </a:lnTo>
                  <a:lnTo>
                    <a:pt x="827" y="0"/>
                  </a:lnTo>
                  <a:lnTo>
                    <a:pt x="848" y="3"/>
                  </a:lnTo>
                  <a:lnTo>
                    <a:pt x="867" y="11"/>
                  </a:lnTo>
                  <a:lnTo>
                    <a:pt x="883" y="24"/>
                  </a:lnTo>
                  <a:lnTo>
                    <a:pt x="895" y="40"/>
                  </a:lnTo>
                  <a:lnTo>
                    <a:pt x="904" y="59"/>
                  </a:lnTo>
                  <a:lnTo>
                    <a:pt x="906" y="80"/>
                  </a:lnTo>
                  <a:lnTo>
                    <a:pt x="906" y="255"/>
                  </a:lnTo>
                  <a:lnTo>
                    <a:pt x="904" y="276"/>
                  </a:lnTo>
                  <a:lnTo>
                    <a:pt x="895" y="295"/>
                  </a:lnTo>
                  <a:lnTo>
                    <a:pt x="883" y="311"/>
                  </a:lnTo>
                  <a:lnTo>
                    <a:pt x="867" y="323"/>
                  </a:lnTo>
                  <a:lnTo>
                    <a:pt x="848" y="331"/>
                  </a:lnTo>
                  <a:lnTo>
                    <a:pt x="827" y="334"/>
                  </a:lnTo>
                  <a:lnTo>
                    <a:pt x="80" y="334"/>
                  </a:lnTo>
                  <a:lnTo>
                    <a:pt x="58" y="331"/>
                  </a:lnTo>
                  <a:lnTo>
                    <a:pt x="39" y="323"/>
                  </a:lnTo>
                  <a:lnTo>
                    <a:pt x="23" y="311"/>
                  </a:lnTo>
                  <a:lnTo>
                    <a:pt x="11" y="295"/>
                  </a:lnTo>
                  <a:lnTo>
                    <a:pt x="3" y="276"/>
                  </a:lnTo>
                  <a:lnTo>
                    <a:pt x="0" y="255"/>
                  </a:lnTo>
                  <a:lnTo>
                    <a:pt x="0" y="80"/>
                  </a:lnTo>
                  <a:lnTo>
                    <a:pt x="3" y="59"/>
                  </a:lnTo>
                  <a:lnTo>
                    <a:pt x="11" y="40"/>
                  </a:lnTo>
                  <a:lnTo>
                    <a:pt x="23" y="24"/>
                  </a:lnTo>
                  <a:lnTo>
                    <a:pt x="39" y="11"/>
                  </a:lnTo>
                  <a:lnTo>
                    <a:pt x="58" y="3"/>
                  </a:lnTo>
                  <a:lnTo>
                    <a:pt x="80"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6" name="组合 5"/>
          <p:cNvGrpSpPr/>
          <p:nvPr/>
        </p:nvGrpSpPr>
        <p:grpSpPr>
          <a:xfrm>
            <a:off x="5947410" y="1153795"/>
            <a:ext cx="5089525" cy="1509395"/>
            <a:chOff x="9426" y="1816"/>
            <a:chExt cx="8015" cy="2377"/>
          </a:xfrm>
        </p:grpSpPr>
        <p:sp>
          <p:nvSpPr>
            <p:cNvPr id="8" name="文本框 7"/>
            <p:cNvSpPr txBox="1"/>
            <p:nvPr/>
          </p:nvSpPr>
          <p:spPr>
            <a:xfrm>
              <a:off x="9426" y="2305"/>
              <a:ext cx="8015" cy="1888"/>
            </a:xfrm>
            <a:prstGeom prst="rect">
              <a:avLst/>
            </a:prstGeom>
            <a:noFill/>
          </p:spPr>
          <p:txBody>
            <a:bodyPr wrap="square" rtlCol="0" anchor="t">
              <a:spAutoFit/>
            </a:bodyPr>
            <a:p>
              <a:pPr fontAlgn="auto">
                <a:lnSpc>
                  <a:spcPct val="150000"/>
                </a:lnSpc>
              </a:pPr>
              <a:r>
                <a:rPr lang="en-US" altLang="zh-CN" sz="1200">
                  <a:latin typeface="Calibri" panose="020F0502020204030204" charset="0"/>
                  <a:cs typeface="Calibri" panose="020F0502020204030204" charset="0"/>
                  <a:sym typeface="+mn-ea"/>
                </a:rPr>
                <a:t>Click here to enter the text Click here to enter the text Click here to enter the text Click here to enter the text Click here to enter the text Click here to enter the text </a:t>
              </a:r>
              <a:endParaRPr lang="en-US" altLang="zh-CN" sz="1200">
                <a:latin typeface="Calibri" panose="020F0502020204030204" charset="0"/>
                <a:cs typeface="Calibri" panose="020F0502020204030204" charset="0"/>
                <a:sym typeface="+mn-ea"/>
              </a:endParaRPr>
            </a:p>
            <a:p>
              <a:pPr fontAlgn="auto">
                <a:lnSpc>
                  <a:spcPct val="150000"/>
                </a:lnSpc>
              </a:pPr>
              <a:endParaRPr lang="en-US" altLang="zh-CN" sz="1200">
                <a:latin typeface="Calibri" panose="020F0502020204030204" charset="0"/>
                <a:cs typeface="Calibri" panose="020F0502020204030204" charset="0"/>
                <a:sym typeface="+mn-ea"/>
              </a:endParaRPr>
            </a:p>
          </p:txBody>
        </p:sp>
        <p:sp>
          <p:nvSpPr>
            <p:cNvPr id="5" name="文本框 4"/>
            <p:cNvSpPr txBox="1"/>
            <p:nvPr/>
          </p:nvSpPr>
          <p:spPr>
            <a:xfrm>
              <a:off x="9426" y="1816"/>
              <a:ext cx="5374" cy="580"/>
            </a:xfrm>
            <a:prstGeom prst="rect">
              <a:avLst/>
            </a:prstGeom>
            <a:noFill/>
          </p:spPr>
          <p:txBody>
            <a:bodyPr wrap="square" rtlCol="0">
              <a:spAutoFit/>
            </a:bodyPr>
            <a:p>
              <a:r>
                <a:rPr lang="zh-CN" altLang="en-US">
                  <a:latin typeface="+mj-lt"/>
                </a:rPr>
                <a:t>单击此处添加标题</a:t>
              </a:r>
              <a:endParaRPr lang="zh-CN" altLang="en-US">
                <a:latin typeface="+mj-lt"/>
              </a:endParaRPr>
            </a:p>
          </p:txBody>
        </p:sp>
      </p:grpSp>
      <p:grpSp>
        <p:nvGrpSpPr>
          <p:cNvPr id="9" name="组合 8"/>
          <p:cNvGrpSpPr/>
          <p:nvPr/>
        </p:nvGrpSpPr>
        <p:grpSpPr>
          <a:xfrm>
            <a:off x="5947410" y="3058160"/>
            <a:ext cx="5089525" cy="1242695"/>
            <a:chOff x="9426" y="1816"/>
            <a:chExt cx="8015" cy="1957"/>
          </a:xfrm>
        </p:grpSpPr>
        <p:sp>
          <p:nvSpPr>
            <p:cNvPr id="10" name="文本框 9"/>
            <p:cNvSpPr txBox="1"/>
            <p:nvPr/>
          </p:nvSpPr>
          <p:spPr>
            <a:xfrm>
              <a:off x="9426" y="2321"/>
              <a:ext cx="8015" cy="1452"/>
            </a:xfrm>
            <a:prstGeom prst="rect">
              <a:avLst/>
            </a:prstGeom>
            <a:noFill/>
          </p:spPr>
          <p:txBody>
            <a:bodyPr wrap="square" rtlCol="0" anchor="t">
              <a:spAutoFit/>
            </a:bodyPr>
            <a:p>
              <a:pPr fontAlgn="auto">
                <a:lnSpc>
                  <a:spcPct val="150000"/>
                </a:lnSpc>
              </a:pPr>
              <a:r>
                <a:rPr lang="en-US" altLang="zh-CN" sz="1200">
                  <a:latin typeface="Calibri" panose="020F0502020204030204" charset="0"/>
                  <a:cs typeface="Calibri" panose="020F0502020204030204" charset="0"/>
                  <a:sym typeface="+mn-ea"/>
                </a:rPr>
                <a:t>Click here to enter the text Click here to enter the text Click here to enter the text Click here to enter the text Click here to enter the text Click here to enter the text </a:t>
              </a:r>
              <a:endParaRPr lang="en-US" altLang="zh-CN" sz="1200">
                <a:latin typeface="Calibri" panose="020F0502020204030204" charset="0"/>
                <a:cs typeface="Calibri" panose="020F0502020204030204" charset="0"/>
                <a:sym typeface="+mn-ea"/>
              </a:endParaRPr>
            </a:p>
          </p:txBody>
        </p:sp>
        <p:sp>
          <p:nvSpPr>
            <p:cNvPr id="11" name="文本框 10"/>
            <p:cNvSpPr txBox="1"/>
            <p:nvPr/>
          </p:nvSpPr>
          <p:spPr>
            <a:xfrm>
              <a:off x="9426" y="1816"/>
              <a:ext cx="5374" cy="580"/>
            </a:xfrm>
            <a:prstGeom prst="rect">
              <a:avLst/>
            </a:prstGeom>
            <a:noFill/>
          </p:spPr>
          <p:txBody>
            <a:bodyPr wrap="square" rtlCol="0">
              <a:spAutoFit/>
            </a:bodyPr>
            <a:p>
              <a:r>
                <a:rPr lang="zh-CN" altLang="en-US">
                  <a:latin typeface="+mj-lt"/>
                </a:rPr>
                <a:t>单击此处添加标题</a:t>
              </a:r>
              <a:endParaRPr lang="zh-CN" altLang="en-US">
                <a:latin typeface="+mj-lt"/>
              </a:endParaRPr>
            </a:p>
          </p:txBody>
        </p:sp>
      </p:grpSp>
      <p:grpSp>
        <p:nvGrpSpPr>
          <p:cNvPr id="12" name="组合 11"/>
          <p:cNvGrpSpPr/>
          <p:nvPr/>
        </p:nvGrpSpPr>
        <p:grpSpPr>
          <a:xfrm>
            <a:off x="5947410" y="5022215"/>
            <a:ext cx="5089525" cy="1186815"/>
            <a:chOff x="9426" y="1816"/>
            <a:chExt cx="8015" cy="1869"/>
          </a:xfrm>
        </p:grpSpPr>
        <p:sp>
          <p:nvSpPr>
            <p:cNvPr id="13" name="文本框 12"/>
            <p:cNvSpPr txBox="1"/>
            <p:nvPr/>
          </p:nvSpPr>
          <p:spPr>
            <a:xfrm>
              <a:off x="9426" y="2321"/>
              <a:ext cx="8015" cy="1364"/>
            </a:xfrm>
            <a:prstGeom prst="rect">
              <a:avLst/>
            </a:prstGeom>
            <a:noFill/>
          </p:spPr>
          <p:txBody>
            <a:bodyPr wrap="square" rtlCol="0" anchor="t">
              <a:spAutoFit/>
            </a:bodyPr>
            <a:p>
              <a:pPr fontAlgn="auto">
                <a:lnSpc>
                  <a:spcPct val="140000"/>
                </a:lnSpc>
              </a:pPr>
              <a:r>
                <a:rPr lang="en-US" altLang="zh-CN" sz="1200">
                  <a:latin typeface="Calibri" panose="020F0502020204030204" charset="0"/>
                  <a:cs typeface="Calibri" panose="020F0502020204030204" charset="0"/>
                  <a:sym typeface="+mn-ea"/>
                </a:rPr>
                <a:t>Click here to enter the text Click here to enter the text Click here to enter the text Click here to enter the text Click here to enter the text Click here to enter the text </a:t>
              </a:r>
              <a:endParaRPr lang="en-US" altLang="zh-CN" sz="1200">
                <a:latin typeface="Calibri" panose="020F0502020204030204" charset="0"/>
                <a:cs typeface="Calibri" panose="020F0502020204030204" charset="0"/>
                <a:sym typeface="+mn-ea"/>
              </a:endParaRPr>
            </a:p>
          </p:txBody>
        </p:sp>
        <p:sp>
          <p:nvSpPr>
            <p:cNvPr id="14" name="文本框 13"/>
            <p:cNvSpPr txBox="1"/>
            <p:nvPr/>
          </p:nvSpPr>
          <p:spPr>
            <a:xfrm>
              <a:off x="9426" y="1816"/>
              <a:ext cx="5374" cy="580"/>
            </a:xfrm>
            <a:prstGeom prst="rect">
              <a:avLst/>
            </a:prstGeom>
            <a:noFill/>
          </p:spPr>
          <p:txBody>
            <a:bodyPr wrap="square" rtlCol="0">
              <a:spAutoFit/>
            </a:bodyPr>
            <a:p>
              <a:r>
                <a:rPr lang="zh-CN" altLang="en-US">
                  <a:latin typeface="+mj-lt"/>
                </a:rPr>
                <a:t>单击此处添加标题</a:t>
              </a:r>
              <a:endParaRPr lang="zh-CN" altLang="en-US">
                <a:latin typeface="+mj-lt"/>
              </a:endParaRPr>
            </a:p>
          </p:txBody>
        </p:sp>
      </p:grpSp>
      <p:pic>
        <p:nvPicPr>
          <p:cNvPr id="15" name="图片 14" descr="67642f81c4b9dd15051af51f0b1cd48"/>
          <p:cNvPicPr>
            <a:picLocks noChangeAspect="1"/>
          </p:cNvPicPr>
          <p:nvPr/>
        </p:nvPicPr>
        <p:blipFill>
          <a:blip r:embed="rId4"/>
          <a:stretch>
            <a:fillRect/>
          </a:stretch>
        </p:blipFill>
        <p:spPr>
          <a:xfrm>
            <a:off x="9695180" y="122555"/>
            <a:ext cx="2313305" cy="672465"/>
          </a:xfrm>
          <a:prstGeom prst="rect">
            <a:avLst/>
          </a:prstGeom>
        </p:spPr>
      </p:pic>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椭圆 3"/>
          <p:cNvSpPr/>
          <p:nvPr/>
        </p:nvSpPr>
        <p:spPr>
          <a:xfrm>
            <a:off x="3949065" y="1282065"/>
            <a:ext cx="4293870" cy="4293870"/>
          </a:xfrm>
          <a:prstGeom prst="ellipse">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3378835" y="693420"/>
            <a:ext cx="5464810" cy="5464810"/>
          </a:xfrm>
          <a:prstGeom prst="ellipse">
            <a:avLst/>
          </a:prstGeom>
          <a:noFill/>
          <a:ln w="41275">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408930" y="1998345"/>
            <a:ext cx="1405255" cy="2861310"/>
          </a:xfrm>
          <a:prstGeom prst="rect">
            <a:avLst/>
          </a:prstGeom>
          <a:noFill/>
          <a:ln w="34925">
            <a:solidFill>
              <a:schemeClr val="accent4">
                <a:alpha val="62000"/>
              </a:schemeClr>
            </a:solidFill>
          </a:ln>
        </p:spPr>
        <p:txBody>
          <a:bodyPr wrap="square" rtlCol="0">
            <a:spAutoFit/>
          </a:bodyPr>
          <a:p>
            <a:pPr algn="ctr"/>
            <a:r>
              <a:rPr lang="zh-CN" altLang="en-US" sz="6000">
                <a:solidFill>
                  <a:schemeClr val="accent6"/>
                </a:solidFill>
                <a:latin typeface="方正清刻本悦宋简体" panose="02000000000000000000" charset="-122"/>
                <a:ea typeface="方正清刻本悦宋简体" panose="02000000000000000000" charset="-122"/>
              </a:rPr>
              <a:t>第二章</a:t>
            </a:r>
            <a:endParaRPr lang="zh-CN" altLang="en-US" sz="6000">
              <a:solidFill>
                <a:schemeClr val="accent6"/>
              </a:solidFill>
              <a:latin typeface="方正清刻本悦宋简体" panose="02000000000000000000" charset="-122"/>
              <a:ea typeface="方正清刻本悦宋简体" panose="02000000000000000000" charset="-122"/>
            </a:endParaRPr>
          </a:p>
        </p:txBody>
      </p:sp>
      <p:pic>
        <p:nvPicPr>
          <p:cNvPr id="2" name="图片 1" descr="67642f81c4b9dd15051af51f0b1cd48"/>
          <p:cNvPicPr>
            <a:picLocks noChangeAspect="1"/>
          </p:cNvPicPr>
          <p:nvPr/>
        </p:nvPicPr>
        <p:blipFill>
          <a:blip r:embed="rId2"/>
          <a:stretch>
            <a:fillRect/>
          </a:stretch>
        </p:blipFill>
        <p:spPr>
          <a:xfrm>
            <a:off x="9695180" y="122555"/>
            <a:ext cx="2313305" cy="6724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374015" y="379095"/>
            <a:ext cx="11426825" cy="6099810"/>
            <a:chOff x="589" y="597"/>
            <a:chExt cx="17995" cy="9606"/>
          </a:xfrm>
        </p:grpSpPr>
        <p:sp>
          <p:nvSpPr>
            <p:cNvPr id="15" name="矩形 14"/>
            <p:cNvSpPr/>
            <p:nvPr/>
          </p:nvSpPr>
          <p:spPr>
            <a:xfrm>
              <a:off x="614" y="597"/>
              <a:ext cx="17971" cy="960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25" name="组合 24"/>
            <p:cNvGrpSpPr/>
            <p:nvPr/>
          </p:nvGrpSpPr>
          <p:grpSpPr>
            <a:xfrm>
              <a:off x="1311" y="1129"/>
              <a:ext cx="3684" cy="954"/>
              <a:chOff x="12425" y="6889"/>
              <a:chExt cx="3684" cy="954"/>
            </a:xfrm>
          </p:grpSpPr>
          <p:sp>
            <p:nvSpPr>
              <p:cNvPr id="23" name="文本框 23"/>
              <p:cNvSpPr txBox="1"/>
              <p:nvPr/>
            </p:nvSpPr>
            <p:spPr>
              <a:xfrm>
                <a:off x="12425" y="6889"/>
                <a:ext cx="3684" cy="727"/>
              </a:xfrm>
              <a:prstGeom prst="rect">
                <a:avLst/>
              </a:prstGeom>
              <a:noFill/>
            </p:spPr>
            <p:txBody>
              <a:bodyPr wrap="none" rtlCol="0">
                <a:spAutoFit/>
              </a:bodyPr>
              <a:p>
                <a:r>
                  <a:rPr lang="zh-CN" altLang="en-US" sz="2400" dirty="0">
                    <a:solidFill>
                      <a:schemeClr val="tx1">
                        <a:lumMod val="85000"/>
                        <a:lumOff val="15000"/>
                      </a:schemeClr>
                    </a:solidFill>
                    <a:latin typeface="+mj-lt"/>
                    <a:ea typeface="思源黑体 CN Bold" panose="020B0800000000000000" pitchFamily="34" charset="-122"/>
                  </a:rPr>
                  <a:t>研究方法及过程</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24" name="矩形 24"/>
              <p:cNvSpPr/>
              <p:nvPr/>
            </p:nvSpPr>
            <p:spPr>
              <a:xfrm>
                <a:off x="12425" y="7443"/>
                <a:ext cx="3580" cy="400"/>
              </a:xfrm>
              <a:prstGeom prst="rect">
                <a:avLst/>
              </a:prstGeom>
            </p:spPr>
            <p:txBody>
              <a:bodyPr wrap="square">
                <a:spAutoFit/>
              </a:bodyPr>
              <a:p>
                <a:r>
                  <a:rPr lang="en-US" altLang="zh-CN" sz="1000" dirty="0">
                    <a:solidFill>
                      <a:schemeClr val="tx1">
                        <a:lumMod val="65000"/>
                        <a:lumOff val="35000"/>
                      </a:schemeClr>
                    </a:solidFill>
                    <a:latin typeface="+mj-lt"/>
                    <a:ea typeface="思源黑体 CN Light" panose="020B0300000000000000" pitchFamily="34" charset="-122"/>
                    <a:cs typeface="+mj-lt"/>
                  </a:rPr>
                  <a:t>Research methods and processes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grpSp>
        <p:sp>
          <p:nvSpPr>
            <p:cNvPr id="58" name="矩形 57"/>
            <p:cNvSpPr/>
            <p:nvPr/>
          </p:nvSpPr>
          <p:spPr>
            <a:xfrm>
              <a:off x="589" y="971"/>
              <a:ext cx="341" cy="987"/>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pic>
        <p:nvPicPr>
          <p:cNvPr id="22" name="图片 21" descr="C:\Users\dell\Desktop\微信图片_20210722152048.jpg微信图片_20210722152048"/>
          <p:cNvPicPr>
            <a:picLocks noChangeAspect="1"/>
          </p:cNvPicPr>
          <p:nvPr/>
        </p:nvPicPr>
        <p:blipFill>
          <a:blip r:embed="rId2"/>
          <a:srcRect r="29981"/>
          <a:stretch>
            <a:fillRect/>
          </a:stretch>
        </p:blipFill>
        <p:spPr>
          <a:xfrm>
            <a:off x="2914650" y="2061210"/>
            <a:ext cx="3642360" cy="3472815"/>
          </a:xfrm>
          <a:prstGeom prst="rect">
            <a:avLst/>
          </a:prstGeom>
        </p:spPr>
      </p:pic>
      <p:sp>
        <p:nvSpPr>
          <p:cNvPr id="3" name="矩形 2"/>
          <p:cNvSpPr/>
          <p:nvPr/>
        </p:nvSpPr>
        <p:spPr>
          <a:xfrm>
            <a:off x="5257800" y="2044700"/>
            <a:ext cx="5791200" cy="3489326"/>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6618605" y="2507615"/>
            <a:ext cx="4278630" cy="1226185"/>
            <a:chOff x="9426" y="1816"/>
            <a:chExt cx="6738" cy="1931"/>
          </a:xfrm>
        </p:grpSpPr>
        <p:sp>
          <p:nvSpPr>
            <p:cNvPr id="17" name="文本框 16"/>
            <p:cNvSpPr txBox="1"/>
            <p:nvPr/>
          </p:nvSpPr>
          <p:spPr>
            <a:xfrm>
              <a:off x="9426" y="2513"/>
              <a:ext cx="6738" cy="1234"/>
            </a:xfrm>
            <a:prstGeom prst="rect">
              <a:avLst/>
            </a:prstGeom>
            <a:noFill/>
          </p:spPr>
          <p:txBody>
            <a:bodyPr wrap="square" rtlCol="0" anchor="t">
              <a:spAutoFit/>
            </a:bodyPr>
            <a:p>
              <a:pPr fontAlgn="auto">
                <a:lnSpc>
                  <a:spcPct val="150000"/>
                </a:lnSpc>
              </a:pPr>
              <a:r>
                <a:rPr lang="zh-CN" altLang="en-US" sz="1000">
                  <a:solidFill>
                    <a:schemeClr val="bg1"/>
                  </a:solidFill>
                  <a:latin typeface="+mj-lt"/>
                  <a:cs typeface="+mj-lt"/>
                  <a:sym typeface="+mn-ea"/>
                </a:rPr>
                <a:t>Click here to enter the text Click here to enter the text Click here to enter the text Click here to enter the text Click here to enter the text Click here to enter the text</a:t>
              </a:r>
              <a:r>
                <a:rPr lang="en-US" altLang="zh-CN" sz="1000">
                  <a:latin typeface="Calibri" panose="020F0502020204030204" charset="0"/>
                  <a:cs typeface="Calibri" panose="020F0502020204030204" charset="0"/>
                  <a:sym typeface="+mn-ea"/>
                </a:rPr>
                <a:t> </a:t>
              </a:r>
              <a:endParaRPr lang="zh-CN" altLang="en-US" sz="1000">
                <a:solidFill>
                  <a:schemeClr val="bg1"/>
                </a:solidFill>
                <a:latin typeface="+mj-lt"/>
                <a:cs typeface="+mj-lt"/>
              </a:endParaRPr>
            </a:p>
          </p:txBody>
        </p:sp>
        <p:sp>
          <p:nvSpPr>
            <p:cNvPr id="18" name="文本框 17"/>
            <p:cNvSpPr txBox="1"/>
            <p:nvPr/>
          </p:nvSpPr>
          <p:spPr>
            <a:xfrm>
              <a:off x="9426" y="1816"/>
              <a:ext cx="5374" cy="580"/>
            </a:xfrm>
            <a:prstGeom prst="rect">
              <a:avLst/>
            </a:prstGeom>
            <a:noFill/>
          </p:spPr>
          <p:txBody>
            <a:bodyPr wrap="square" rtlCol="0">
              <a:spAutoFit/>
            </a:bodyPr>
            <a:p>
              <a:r>
                <a:rPr lang="zh-CN" altLang="en-US">
                  <a:solidFill>
                    <a:schemeClr val="bg1"/>
                  </a:solidFill>
                  <a:latin typeface="+mj-lt"/>
                </a:rPr>
                <a:t>单击此处添加标题</a:t>
              </a:r>
              <a:endParaRPr lang="zh-CN" altLang="en-US">
                <a:solidFill>
                  <a:schemeClr val="bg1"/>
                </a:solidFill>
                <a:latin typeface="+mj-lt"/>
              </a:endParaRPr>
            </a:p>
          </p:txBody>
        </p:sp>
      </p:grpSp>
      <p:grpSp>
        <p:nvGrpSpPr>
          <p:cNvPr id="19" name="组合 18"/>
          <p:cNvGrpSpPr/>
          <p:nvPr/>
        </p:nvGrpSpPr>
        <p:grpSpPr>
          <a:xfrm>
            <a:off x="6618605" y="3926840"/>
            <a:ext cx="4278630" cy="1134745"/>
            <a:chOff x="9426" y="1816"/>
            <a:chExt cx="6738" cy="1787"/>
          </a:xfrm>
        </p:grpSpPr>
        <p:sp>
          <p:nvSpPr>
            <p:cNvPr id="20" name="文本框 19"/>
            <p:cNvSpPr txBox="1"/>
            <p:nvPr/>
          </p:nvSpPr>
          <p:spPr>
            <a:xfrm>
              <a:off x="9426" y="2369"/>
              <a:ext cx="6738" cy="1234"/>
            </a:xfrm>
            <a:prstGeom prst="rect">
              <a:avLst/>
            </a:prstGeom>
            <a:noFill/>
          </p:spPr>
          <p:txBody>
            <a:bodyPr wrap="square" rtlCol="0" anchor="t">
              <a:spAutoFit/>
            </a:bodyPr>
            <a:p>
              <a:pPr algn="l">
                <a:lnSpc>
                  <a:spcPct val="150000"/>
                </a:lnSpc>
              </a:pPr>
              <a:r>
                <a:rPr lang="zh-CN" altLang="en-US" sz="1000">
                  <a:solidFill>
                    <a:schemeClr val="bg1"/>
                  </a:solidFill>
                  <a:latin typeface="+mj-lt"/>
                  <a:cs typeface="+mj-lt"/>
                  <a:sym typeface="+mn-ea"/>
                </a:rPr>
                <a:t>Click here to enter the text Click here to enter the text Click here to enter the text Click here to enter the text Click here to enter the text Click here to enter the text</a:t>
              </a:r>
              <a:r>
                <a:rPr lang="en-US" altLang="zh-CN" sz="1000">
                  <a:latin typeface="Calibri" panose="020F0502020204030204" charset="0"/>
                  <a:cs typeface="Calibri" panose="020F0502020204030204" charset="0"/>
                  <a:sym typeface="+mn-ea"/>
                </a:rPr>
                <a:t> </a:t>
              </a:r>
              <a:endParaRPr lang="zh-CN" altLang="en-US" sz="1000">
                <a:solidFill>
                  <a:schemeClr val="bg1"/>
                </a:solidFill>
                <a:latin typeface="+mj-lt"/>
                <a:cs typeface="+mj-lt"/>
              </a:endParaRPr>
            </a:p>
          </p:txBody>
        </p:sp>
        <p:sp>
          <p:nvSpPr>
            <p:cNvPr id="21" name="文本框 20"/>
            <p:cNvSpPr txBox="1"/>
            <p:nvPr/>
          </p:nvSpPr>
          <p:spPr>
            <a:xfrm>
              <a:off x="9426" y="1816"/>
              <a:ext cx="5374" cy="580"/>
            </a:xfrm>
            <a:prstGeom prst="rect">
              <a:avLst/>
            </a:prstGeom>
            <a:noFill/>
          </p:spPr>
          <p:txBody>
            <a:bodyPr wrap="square" rtlCol="0">
              <a:spAutoFit/>
            </a:bodyPr>
            <a:p>
              <a:r>
                <a:rPr lang="zh-CN" altLang="en-US">
                  <a:solidFill>
                    <a:schemeClr val="bg1"/>
                  </a:solidFill>
                  <a:latin typeface="+mj-lt"/>
                </a:rPr>
                <a:t>单击此处添加标题</a:t>
              </a:r>
              <a:endParaRPr lang="zh-CN" altLang="en-US">
                <a:solidFill>
                  <a:schemeClr val="bg1"/>
                </a:solidFill>
                <a:latin typeface="+mj-lt"/>
              </a:endParaRPr>
            </a:p>
          </p:txBody>
        </p:sp>
      </p:grpSp>
      <p:grpSp>
        <p:nvGrpSpPr>
          <p:cNvPr id="828" name="Group 937"/>
          <p:cNvGrpSpPr>
            <a:grpSpLocks noChangeAspect="1"/>
          </p:cNvGrpSpPr>
          <p:nvPr/>
        </p:nvGrpSpPr>
        <p:grpSpPr bwMode="auto">
          <a:xfrm>
            <a:off x="5864420" y="2583188"/>
            <a:ext cx="293629" cy="292608"/>
            <a:chOff x="6094" y="274"/>
            <a:chExt cx="575" cy="573"/>
          </a:xfrm>
          <a:solidFill>
            <a:schemeClr val="bg1"/>
          </a:solidFill>
        </p:grpSpPr>
        <p:sp>
          <p:nvSpPr>
            <p:cNvPr id="829" name="Freeform 939"/>
            <p:cNvSpPr/>
            <p:nvPr/>
          </p:nvSpPr>
          <p:spPr bwMode="auto">
            <a:xfrm>
              <a:off x="6313" y="274"/>
              <a:ext cx="137" cy="137"/>
            </a:xfrm>
            <a:custGeom>
              <a:avLst/>
              <a:gdLst>
                <a:gd name="T0" fmla="*/ 411 w 821"/>
                <a:gd name="T1" fmla="*/ 0 h 821"/>
                <a:gd name="T2" fmla="*/ 462 w 821"/>
                <a:gd name="T3" fmla="*/ 3 h 821"/>
                <a:gd name="T4" fmla="*/ 512 w 821"/>
                <a:gd name="T5" fmla="*/ 13 h 821"/>
                <a:gd name="T6" fmla="*/ 560 w 821"/>
                <a:gd name="T7" fmla="*/ 29 h 821"/>
                <a:gd name="T8" fmla="*/ 604 w 821"/>
                <a:gd name="T9" fmla="*/ 49 h 821"/>
                <a:gd name="T10" fmla="*/ 645 w 821"/>
                <a:gd name="T11" fmla="*/ 74 h 821"/>
                <a:gd name="T12" fmla="*/ 683 w 821"/>
                <a:gd name="T13" fmla="*/ 104 h 821"/>
                <a:gd name="T14" fmla="*/ 718 w 821"/>
                <a:gd name="T15" fmla="*/ 139 h 821"/>
                <a:gd name="T16" fmla="*/ 748 w 821"/>
                <a:gd name="T17" fmla="*/ 176 h 821"/>
                <a:gd name="T18" fmla="*/ 773 w 821"/>
                <a:gd name="T19" fmla="*/ 218 h 821"/>
                <a:gd name="T20" fmla="*/ 794 w 821"/>
                <a:gd name="T21" fmla="*/ 263 h 821"/>
                <a:gd name="T22" fmla="*/ 809 w 821"/>
                <a:gd name="T23" fmla="*/ 310 h 821"/>
                <a:gd name="T24" fmla="*/ 818 w 821"/>
                <a:gd name="T25" fmla="*/ 360 h 821"/>
                <a:gd name="T26" fmla="*/ 821 w 821"/>
                <a:gd name="T27" fmla="*/ 411 h 821"/>
                <a:gd name="T28" fmla="*/ 818 w 821"/>
                <a:gd name="T29" fmla="*/ 462 h 821"/>
                <a:gd name="T30" fmla="*/ 809 w 821"/>
                <a:gd name="T31" fmla="*/ 512 h 821"/>
                <a:gd name="T32" fmla="*/ 794 w 821"/>
                <a:gd name="T33" fmla="*/ 560 h 821"/>
                <a:gd name="T34" fmla="*/ 773 w 821"/>
                <a:gd name="T35" fmla="*/ 604 h 821"/>
                <a:gd name="T36" fmla="*/ 748 w 821"/>
                <a:gd name="T37" fmla="*/ 645 h 821"/>
                <a:gd name="T38" fmla="*/ 718 w 821"/>
                <a:gd name="T39" fmla="*/ 683 h 821"/>
                <a:gd name="T40" fmla="*/ 683 w 821"/>
                <a:gd name="T41" fmla="*/ 718 h 821"/>
                <a:gd name="T42" fmla="*/ 645 w 821"/>
                <a:gd name="T43" fmla="*/ 748 h 821"/>
                <a:gd name="T44" fmla="*/ 604 w 821"/>
                <a:gd name="T45" fmla="*/ 773 h 821"/>
                <a:gd name="T46" fmla="*/ 560 w 821"/>
                <a:gd name="T47" fmla="*/ 794 h 821"/>
                <a:gd name="T48" fmla="*/ 512 w 821"/>
                <a:gd name="T49" fmla="*/ 809 h 821"/>
                <a:gd name="T50" fmla="*/ 462 w 821"/>
                <a:gd name="T51" fmla="*/ 818 h 821"/>
                <a:gd name="T52" fmla="*/ 411 w 821"/>
                <a:gd name="T53" fmla="*/ 821 h 821"/>
                <a:gd name="T54" fmla="*/ 360 w 821"/>
                <a:gd name="T55" fmla="*/ 818 h 821"/>
                <a:gd name="T56" fmla="*/ 310 w 821"/>
                <a:gd name="T57" fmla="*/ 809 h 821"/>
                <a:gd name="T58" fmla="*/ 263 w 821"/>
                <a:gd name="T59" fmla="*/ 794 h 821"/>
                <a:gd name="T60" fmla="*/ 218 w 821"/>
                <a:gd name="T61" fmla="*/ 773 h 821"/>
                <a:gd name="T62" fmla="*/ 176 w 821"/>
                <a:gd name="T63" fmla="*/ 748 h 821"/>
                <a:gd name="T64" fmla="*/ 139 w 821"/>
                <a:gd name="T65" fmla="*/ 718 h 821"/>
                <a:gd name="T66" fmla="*/ 104 w 821"/>
                <a:gd name="T67" fmla="*/ 683 h 821"/>
                <a:gd name="T68" fmla="*/ 74 w 821"/>
                <a:gd name="T69" fmla="*/ 645 h 821"/>
                <a:gd name="T70" fmla="*/ 49 w 821"/>
                <a:gd name="T71" fmla="*/ 604 h 821"/>
                <a:gd name="T72" fmla="*/ 29 w 821"/>
                <a:gd name="T73" fmla="*/ 560 h 821"/>
                <a:gd name="T74" fmla="*/ 13 w 821"/>
                <a:gd name="T75" fmla="*/ 512 h 821"/>
                <a:gd name="T76" fmla="*/ 3 w 821"/>
                <a:gd name="T77" fmla="*/ 462 h 821"/>
                <a:gd name="T78" fmla="*/ 0 w 821"/>
                <a:gd name="T79" fmla="*/ 411 h 821"/>
                <a:gd name="T80" fmla="*/ 3 w 821"/>
                <a:gd name="T81" fmla="*/ 360 h 821"/>
                <a:gd name="T82" fmla="*/ 13 w 821"/>
                <a:gd name="T83" fmla="*/ 310 h 821"/>
                <a:gd name="T84" fmla="*/ 29 w 821"/>
                <a:gd name="T85" fmla="*/ 263 h 821"/>
                <a:gd name="T86" fmla="*/ 49 w 821"/>
                <a:gd name="T87" fmla="*/ 218 h 821"/>
                <a:gd name="T88" fmla="*/ 74 w 821"/>
                <a:gd name="T89" fmla="*/ 176 h 821"/>
                <a:gd name="T90" fmla="*/ 104 w 821"/>
                <a:gd name="T91" fmla="*/ 139 h 821"/>
                <a:gd name="T92" fmla="*/ 139 w 821"/>
                <a:gd name="T93" fmla="*/ 104 h 821"/>
                <a:gd name="T94" fmla="*/ 176 w 821"/>
                <a:gd name="T95" fmla="*/ 74 h 821"/>
                <a:gd name="T96" fmla="*/ 218 w 821"/>
                <a:gd name="T97" fmla="*/ 49 h 821"/>
                <a:gd name="T98" fmla="*/ 263 w 821"/>
                <a:gd name="T99" fmla="*/ 29 h 821"/>
                <a:gd name="T100" fmla="*/ 310 w 821"/>
                <a:gd name="T101" fmla="*/ 13 h 821"/>
                <a:gd name="T102" fmla="*/ 360 w 821"/>
                <a:gd name="T103" fmla="*/ 3 h 821"/>
                <a:gd name="T104" fmla="*/ 411 w 821"/>
                <a:gd name="T10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21">
                  <a:moveTo>
                    <a:pt x="411" y="0"/>
                  </a:moveTo>
                  <a:lnTo>
                    <a:pt x="462" y="3"/>
                  </a:lnTo>
                  <a:lnTo>
                    <a:pt x="512" y="13"/>
                  </a:lnTo>
                  <a:lnTo>
                    <a:pt x="560" y="29"/>
                  </a:lnTo>
                  <a:lnTo>
                    <a:pt x="604" y="49"/>
                  </a:lnTo>
                  <a:lnTo>
                    <a:pt x="645" y="74"/>
                  </a:lnTo>
                  <a:lnTo>
                    <a:pt x="683" y="104"/>
                  </a:lnTo>
                  <a:lnTo>
                    <a:pt x="718" y="139"/>
                  </a:lnTo>
                  <a:lnTo>
                    <a:pt x="748" y="176"/>
                  </a:lnTo>
                  <a:lnTo>
                    <a:pt x="773" y="218"/>
                  </a:lnTo>
                  <a:lnTo>
                    <a:pt x="794" y="263"/>
                  </a:lnTo>
                  <a:lnTo>
                    <a:pt x="809" y="310"/>
                  </a:lnTo>
                  <a:lnTo>
                    <a:pt x="818" y="360"/>
                  </a:lnTo>
                  <a:lnTo>
                    <a:pt x="821" y="411"/>
                  </a:lnTo>
                  <a:lnTo>
                    <a:pt x="818" y="462"/>
                  </a:lnTo>
                  <a:lnTo>
                    <a:pt x="809" y="512"/>
                  </a:lnTo>
                  <a:lnTo>
                    <a:pt x="794" y="560"/>
                  </a:lnTo>
                  <a:lnTo>
                    <a:pt x="773" y="604"/>
                  </a:lnTo>
                  <a:lnTo>
                    <a:pt x="748" y="645"/>
                  </a:lnTo>
                  <a:lnTo>
                    <a:pt x="718" y="683"/>
                  </a:lnTo>
                  <a:lnTo>
                    <a:pt x="683" y="718"/>
                  </a:lnTo>
                  <a:lnTo>
                    <a:pt x="645" y="748"/>
                  </a:lnTo>
                  <a:lnTo>
                    <a:pt x="604" y="773"/>
                  </a:lnTo>
                  <a:lnTo>
                    <a:pt x="560" y="794"/>
                  </a:lnTo>
                  <a:lnTo>
                    <a:pt x="512" y="809"/>
                  </a:lnTo>
                  <a:lnTo>
                    <a:pt x="462" y="818"/>
                  </a:lnTo>
                  <a:lnTo>
                    <a:pt x="411" y="821"/>
                  </a:lnTo>
                  <a:lnTo>
                    <a:pt x="360" y="818"/>
                  </a:lnTo>
                  <a:lnTo>
                    <a:pt x="310" y="809"/>
                  </a:lnTo>
                  <a:lnTo>
                    <a:pt x="263" y="794"/>
                  </a:lnTo>
                  <a:lnTo>
                    <a:pt x="218" y="773"/>
                  </a:lnTo>
                  <a:lnTo>
                    <a:pt x="176" y="748"/>
                  </a:lnTo>
                  <a:lnTo>
                    <a:pt x="139" y="718"/>
                  </a:lnTo>
                  <a:lnTo>
                    <a:pt x="104" y="683"/>
                  </a:lnTo>
                  <a:lnTo>
                    <a:pt x="74" y="645"/>
                  </a:lnTo>
                  <a:lnTo>
                    <a:pt x="49" y="604"/>
                  </a:lnTo>
                  <a:lnTo>
                    <a:pt x="29" y="560"/>
                  </a:lnTo>
                  <a:lnTo>
                    <a:pt x="13" y="512"/>
                  </a:lnTo>
                  <a:lnTo>
                    <a:pt x="3" y="462"/>
                  </a:lnTo>
                  <a:lnTo>
                    <a:pt x="0" y="411"/>
                  </a:lnTo>
                  <a:lnTo>
                    <a:pt x="3" y="360"/>
                  </a:lnTo>
                  <a:lnTo>
                    <a:pt x="13" y="310"/>
                  </a:lnTo>
                  <a:lnTo>
                    <a:pt x="29" y="263"/>
                  </a:lnTo>
                  <a:lnTo>
                    <a:pt x="49" y="218"/>
                  </a:lnTo>
                  <a:lnTo>
                    <a:pt x="74" y="176"/>
                  </a:lnTo>
                  <a:lnTo>
                    <a:pt x="104" y="139"/>
                  </a:lnTo>
                  <a:lnTo>
                    <a:pt x="139" y="104"/>
                  </a:lnTo>
                  <a:lnTo>
                    <a:pt x="176" y="74"/>
                  </a:lnTo>
                  <a:lnTo>
                    <a:pt x="218" y="49"/>
                  </a:lnTo>
                  <a:lnTo>
                    <a:pt x="263" y="29"/>
                  </a:lnTo>
                  <a:lnTo>
                    <a:pt x="310" y="13"/>
                  </a:lnTo>
                  <a:lnTo>
                    <a:pt x="360" y="3"/>
                  </a:lnTo>
                  <a:lnTo>
                    <a:pt x="411" y="0"/>
                  </a:lnTo>
                  <a:close/>
                </a:path>
              </a:pathLst>
            </a:custGeom>
            <a:grpFill/>
            <a:ln w="0">
              <a:noFill/>
              <a:prstDash val="solid"/>
              <a:round/>
            </a:ln>
          </p:spPr>
          <p:txBody>
            <a:bodyPr vert="horz" wrap="square" lIns="91440" tIns="45720" rIns="91440" bIns="45720" numCol="1" anchor="t" anchorCtr="0" compatLnSpc="1"/>
            <a:p>
              <a:endParaRPr lang="en-US"/>
            </a:p>
          </p:txBody>
        </p:sp>
        <p:sp>
          <p:nvSpPr>
            <p:cNvPr id="830" name="Freeform 940"/>
            <p:cNvSpPr/>
            <p:nvPr/>
          </p:nvSpPr>
          <p:spPr bwMode="auto">
            <a:xfrm>
              <a:off x="6365" y="431"/>
              <a:ext cx="33" cy="84"/>
            </a:xfrm>
            <a:custGeom>
              <a:avLst/>
              <a:gdLst>
                <a:gd name="T0" fmla="*/ 49 w 197"/>
                <a:gd name="T1" fmla="*/ 0 h 505"/>
                <a:gd name="T2" fmla="*/ 149 w 197"/>
                <a:gd name="T3" fmla="*/ 0 h 505"/>
                <a:gd name="T4" fmla="*/ 163 w 197"/>
                <a:gd name="T5" fmla="*/ 1 h 505"/>
                <a:gd name="T6" fmla="*/ 175 w 197"/>
                <a:gd name="T7" fmla="*/ 6 h 505"/>
                <a:gd name="T8" fmla="*/ 186 w 197"/>
                <a:gd name="T9" fmla="*/ 14 h 505"/>
                <a:gd name="T10" fmla="*/ 194 w 197"/>
                <a:gd name="T11" fmla="*/ 27 h 505"/>
                <a:gd name="T12" fmla="*/ 197 w 197"/>
                <a:gd name="T13" fmla="*/ 42 h 505"/>
                <a:gd name="T14" fmla="*/ 197 w 197"/>
                <a:gd name="T15" fmla="*/ 56 h 505"/>
                <a:gd name="T16" fmla="*/ 192 w 197"/>
                <a:gd name="T17" fmla="*/ 70 h 505"/>
                <a:gd name="T18" fmla="*/ 138 w 197"/>
                <a:gd name="T19" fmla="*/ 151 h 505"/>
                <a:gd name="T20" fmla="*/ 163 w 197"/>
                <a:gd name="T21" fmla="*/ 363 h 505"/>
                <a:gd name="T22" fmla="*/ 114 w 197"/>
                <a:gd name="T23" fmla="*/ 495 h 505"/>
                <a:gd name="T24" fmla="*/ 109 w 197"/>
                <a:gd name="T25" fmla="*/ 501 h 505"/>
                <a:gd name="T26" fmla="*/ 103 w 197"/>
                <a:gd name="T27" fmla="*/ 505 h 505"/>
                <a:gd name="T28" fmla="*/ 96 w 197"/>
                <a:gd name="T29" fmla="*/ 505 h 505"/>
                <a:gd name="T30" fmla="*/ 89 w 197"/>
                <a:gd name="T31" fmla="*/ 501 h 505"/>
                <a:gd name="T32" fmla="*/ 85 w 197"/>
                <a:gd name="T33" fmla="*/ 495 h 505"/>
                <a:gd name="T34" fmla="*/ 35 w 197"/>
                <a:gd name="T35" fmla="*/ 363 h 505"/>
                <a:gd name="T36" fmla="*/ 60 w 197"/>
                <a:gd name="T37" fmla="*/ 151 h 505"/>
                <a:gd name="T38" fmla="*/ 7 w 197"/>
                <a:gd name="T39" fmla="*/ 70 h 505"/>
                <a:gd name="T40" fmla="*/ 1 w 197"/>
                <a:gd name="T41" fmla="*/ 56 h 505"/>
                <a:gd name="T42" fmla="*/ 0 w 197"/>
                <a:gd name="T43" fmla="*/ 42 h 505"/>
                <a:gd name="T44" fmla="*/ 5 w 197"/>
                <a:gd name="T45" fmla="*/ 27 h 505"/>
                <a:gd name="T46" fmla="*/ 13 w 197"/>
                <a:gd name="T47" fmla="*/ 14 h 505"/>
                <a:gd name="T48" fmla="*/ 23 w 197"/>
                <a:gd name="T49" fmla="*/ 6 h 505"/>
                <a:gd name="T50" fmla="*/ 35 w 197"/>
                <a:gd name="T51" fmla="*/ 1 h 505"/>
                <a:gd name="T52" fmla="*/ 49 w 197"/>
                <a:gd name="T53" fmla="*/ 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 h="505">
                  <a:moveTo>
                    <a:pt x="49" y="0"/>
                  </a:moveTo>
                  <a:lnTo>
                    <a:pt x="149" y="0"/>
                  </a:lnTo>
                  <a:lnTo>
                    <a:pt x="163" y="1"/>
                  </a:lnTo>
                  <a:lnTo>
                    <a:pt x="175" y="6"/>
                  </a:lnTo>
                  <a:lnTo>
                    <a:pt x="186" y="14"/>
                  </a:lnTo>
                  <a:lnTo>
                    <a:pt x="194" y="27"/>
                  </a:lnTo>
                  <a:lnTo>
                    <a:pt x="197" y="42"/>
                  </a:lnTo>
                  <a:lnTo>
                    <a:pt x="197" y="56"/>
                  </a:lnTo>
                  <a:lnTo>
                    <a:pt x="192" y="70"/>
                  </a:lnTo>
                  <a:lnTo>
                    <a:pt x="138" y="151"/>
                  </a:lnTo>
                  <a:lnTo>
                    <a:pt x="163" y="363"/>
                  </a:lnTo>
                  <a:lnTo>
                    <a:pt x="114" y="495"/>
                  </a:lnTo>
                  <a:lnTo>
                    <a:pt x="109" y="501"/>
                  </a:lnTo>
                  <a:lnTo>
                    <a:pt x="103" y="505"/>
                  </a:lnTo>
                  <a:lnTo>
                    <a:pt x="96" y="505"/>
                  </a:lnTo>
                  <a:lnTo>
                    <a:pt x="89" y="501"/>
                  </a:lnTo>
                  <a:lnTo>
                    <a:pt x="85" y="495"/>
                  </a:lnTo>
                  <a:lnTo>
                    <a:pt x="35" y="363"/>
                  </a:lnTo>
                  <a:lnTo>
                    <a:pt x="60" y="151"/>
                  </a:lnTo>
                  <a:lnTo>
                    <a:pt x="7" y="70"/>
                  </a:lnTo>
                  <a:lnTo>
                    <a:pt x="1" y="56"/>
                  </a:lnTo>
                  <a:lnTo>
                    <a:pt x="0" y="42"/>
                  </a:lnTo>
                  <a:lnTo>
                    <a:pt x="5" y="27"/>
                  </a:lnTo>
                  <a:lnTo>
                    <a:pt x="13" y="14"/>
                  </a:lnTo>
                  <a:lnTo>
                    <a:pt x="23" y="6"/>
                  </a:lnTo>
                  <a:lnTo>
                    <a:pt x="35" y="1"/>
                  </a:lnTo>
                  <a:lnTo>
                    <a:pt x="49" y="0"/>
                  </a:lnTo>
                  <a:close/>
                </a:path>
              </a:pathLst>
            </a:custGeom>
            <a:grpFill/>
            <a:ln w="0">
              <a:noFill/>
              <a:prstDash val="solid"/>
              <a:round/>
            </a:ln>
          </p:spPr>
          <p:txBody>
            <a:bodyPr vert="horz" wrap="square" lIns="91440" tIns="45720" rIns="91440" bIns="45720" numCol="1" anchor="t" anchorCtr="0" compatLnSpc="1"/>
            <a:p>
              <a:endParaRPr lang="en-US"/>
            </a:p>
          </p:txBody>
        </p:sp>
        <p:sp>
          <p:nvSpPr>
            <p:cNvPr id="831" name="Freeform 941"/>
            <p:cNvSpPr/>
            <p:nvPr/>
          </p:nvSpPr>
          <p:spPr bwMode="auto">
            <a:xfrm>
              <a:off x="6266" y="431"/>
              <a:ext cx="231" cy="160"/>
            </a:xfrm>
            <a:custGeom>
              <a:avLst/>
              <a:gdLst>
                <a:gd name="T0" fmla="*/ 375 w 1381"/>
                <a:gd name="T1" fmla="*/ 0 h 962"/>
                <a:gd name="T2" fmla="*/ 387 w 1381"/>
                <a:gd name="T3" fmla="*/ 2 h 962"/>
                <a:gd name="T4" fmla="*/ 399 w 1381"/>
                <a:gd name="T5" fmla="*/ 7 h 962"/>
                <a:gd name="T6" fmla="*/ 407 w 1381"/>
                <a:gd name="T7" fmla="*/ 17 h 962"/>
                <a:gd name="T8" fmla="*/ 413 w 1381"/>
                <a:gd name="T9" fmla="*/ 27 h 962"/>
                <a:gd name="T10" fmla="*/ 690 w 1381"/>
                <a:gd name="T11" fmla="*/ 786 h 962"/>
                <a:gd name="T12" fmla="*/ 966 w 1381"/>
                <a:gd name="T13" fmla="*/ 27 h 962"/>
                <a:gd name="T14" fmla="*/ 973 w 1381"/>
                <a:gd name="T15" fmla="*/ 17 h 962"/>
                <a:gd name="T16" fmla="*/ 982 w 1381"/>
                <a:gd name="T17" fmla="*/ 8 h 962"/>
                <a:gd name="T18" fmla="*/ 993 w 1381"/>
                <a:gd name="T19" fmla="*/ 2 h 962"/>
                <a:gd name="T20" fmla="*/ 1005 w 1381"/>
                <a:gd name="T21" fmla="*/ 0 h 962"/>
                <a:gd name="T22" fmla="*/ 1018 w 1381"/>
                <a:gd name="T23" fmla="*/ 2 h 962"/>
                <a:gd name="T24" fmla="*/ 1133 w 1381"/>
                <a:gd name="T25" fmla="*/ 37 h 962"/>
                <a:gd name="T26" fmla="*/ 1176 w 1381"/>
                <a:gd name="T27" fmla="*/ 55 h 962"/>
                <a:gd name="T28" fmla="*/ 1216 w 1381"/>
                <a:gd name="T29" fmla="*/ 77 h 962"/>
                <a:gd name="T30" fmla="*/ 1252 w 1381"/>
                <a:gd name="T31" fmla="*/ 103 h 962"/>
                <a:gd name="T32" fmla="*/ 1285 w 1381"/>
                <a:gd name="T33" fmla="*/ 134 h 962"/>
                <a:gd name="T34" fmla="*/ 1313 w 1381"/>
                <a:gd name="T35" fmla="*/ 168 h 962"/>
                <a:gd name="T36" fmla="*/ 1336 w 1381"/>
                <a:gd name="T37" fmla="*/ 205 h 962"/>
                <a:gd name="T38" fmla="*/ 1355 w 1381"/>
                <a:gd name="T39" fmla="*/ 245 h 962"/>
                <a:gd name="T40" fmla="*/ 1370 w 1381"/>
                <a:gd name="T41" fmla="*/ 287 h 962"/>
                <a:gd name="T42" fmla="*/ 1378 w 1381"/>
                <a:gd name="T43" fmla="*/ 331 h 962"/>
                <a:gd name="T44" fmla="*/ 1381 w 1381"/>
                <a:gd name="T45" fmla="*/ 377 h 962"/>
                <a:gd name="T46" fmla="*/ 1381 w 1381"/>
                <a:gd name="T47" fmla="*/ 904 h 962"/>
                <a:gd name="T48" fmla="*/ 1378 w 1381"/>
                <a:gd name="T49" fmla="*/ 922 h 962"/>
                <a:gd name="T50" fmla="*/ 1370 w 1381"/>
                <a:gd name="T51" fmla="*/ 938 h 962"/>
                <a:gd name="T52" fmla="*/ 1357 w 1381"/>
                <a:gd name="T53" fmla="*/ 951 h 962"/>
                <a:gd name="T54" fmla="*/ 1341 w 1381"/>
                <a:gd name="T55" fmla="*/ 959 h 962"/>
                <a:gd name="T56" fmla="*/ 1322 w 1381"/>
                <a:gd name="T57" fmla="*/ 962 h 962"/>
                <a:gd name="T58" fmla="*/ 57 w 1381"/>
                <a:gd name="T59" fmla="*/ 962 h 962"/>
                <a:gd name="T60" fmla="*/ 40 w 1381"/>
                <a:gd name="T61" fmla="*/ 959 h 962"/>
                <a:gd name="T62" fmla="*/ 23 w 1381"/>
                <a:gd name="T63" fmla="*/ 951 h 962"/>
                <a:gd name="T64" fmla="*/ 10 w 1381"/>
                <a:gd name="T65" fmla="*/ 938 h 962"/>
                <a:gd name="T66" fmla="*/ 2 w 1381"/>
                <a:gd name="T67" fmla="*/ 922 h 962"/>
                <a:gd name="T68" fmla="*/ 0 w 1381"/>
                <a:gd name="T69" fmla="*/ 904 h 962"/>
                <a:gd name="T70" fmla="*/ 0 w 1381"/>
                <a:gd name="T71" fmla="*/ 377 h 962"/>
                <a:gd name="T72" fmla="*/ 2 w 1381"/>
                <a:gd name="T73" fmla="*/ 331 h 962"/>
                <a:gd name="T74" fmla="*/ 11 w 1381"/>
                <a:gd name="T75" fmla="*/ 287 h 962"/>
                <a:gd name="T76" fmla="*/ 25 w 1381"/>
                <a:gd name="T77" fmla="*/ 245 h 962"/>
                <a:gd name="T78" fmla="*/ 44 w 1381"/>
                <a:gd name="T79" fmla="*/ 205 h 962"/>
                <a:gd name="T80" fmla="*/ 68 w 1381"/>
                <a:gd name="T81" fmla="*/ 168 h 962"/>
                <a:gd name="T82" fmla="*/ 96 w 1381"/>
                <a:gd name="T83" fmla="*/ 134 h 962"/>
                <a:gd name="T84" fmla="*/ 129 w 1381"/>
                <a:gd name="T85" fmla="*/ 103 h 962"/>
                <a:gd name="T86" fmla="*/ 165 w 1381"/>
                <a:gd name="T87" fmla="*/ 77 h 962"/>
                <a:gd name="T88" fmla="*/ 205 w 1381"/>
                <a:gd name="T89" fmla="*/ 54 h 962"/>
                <a:gd name="T90" fmla="*/ 248 w 1381"/>
                <a:gd name="T91" fmla="*/ 37 h 962"/>
                <a:gd name="T92" fmla="*/ 362 w 1381"/>
                <a:gd name="T93" fmla="*/ 2 h 962"/>
                <a:gd name="T94" fmla="*/ 368 w 1381"/>
                <a:gd name="T95" fmla="*/ 1 h 962"/>
                <a:gd name="T96" fmla="*/ 375 w 1381"/>
                <a:gd name="T97"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1" h="962">
                  <a:moveTo>
                    <a:pt x="375" y="0"/>
                  </a:moveTo>
                  <a:lnTo>
                    <a:pt x="387" y="2"/>
                  </a:lnTo>
                  <a:lnTo>
                    <a:pt x="399" y="7"/>
                  </a:lnTo>
                  <a:lnTo>
                    <a:pt x="407" y="17"/>
                  </a:lnTo>
                  <a:lnTo>
                    <a:pt x="413" y="27"/>
                  </a:lnTo>
                  <a:lnTo>
                    <a:pt x="690" y="786"/>
                  </a:lnTo>
                  <a:lnTo>
                    <a:pt x="966" y="27"/>
                  </a:lnTo>
                  <a:lnTo>
                    <a:pt x="973" y="17"/>
                  </a:lnTo>
                  <a:lnTo>
                    <a:pt x="982" y="8"/>
                  </a:lnTo>
                  <a:lnTo>
                    <a:pt x="993" y="2"/>
                  </a:lnTo>
                  <a:lnTo>
                    <a:pt x="1005" y="0"/>
                  </a:lnTo>
                  <a:lnTo>
                    <a:pt x="1018" y="2"/>
                  </a:lnTo>
                  <a:lnTo>
                    <a:pt x="1133" y="37"/>
                  </a:lnTo>
                  <a:lnTo>
                    <a:pt x="1176" y="55"/>
                  </a:lnTo>
                  <a:lnTo>
                    <a:pt x="1216" y="77"/>
                  </a:lnTo>
                  <a:lnTo>
                    <a:pt x="1252" y="103"/>
                  </a:lnTo>
                  <a:lnTo>
                    <a:pt x="1285" y="134"/>
                  </a:lnTo>
                  <a:lnTo>
                    <a:pt x="1313" y="168"/>
                  </a:lnTo>
                  <a:lnTo>
                    <a:pt x="1336" y="205"/>
                  </a:lnTo>
                  <a:lnTo>
                    <a:pt x="1355" y="245"/>
                  </a:lnTo>
                  <a:lnTo>
                    <a:pt x="1370" y="287"/>
                  </a:lnTo>
                  <a:lnTo>
                    <a:pt x="1378" y="331"/>
                  </a:lnTo>
                  <a:lnTo>
                    <a:pt x="1381" y="377"/>
                  </a:lnTo>
                  <a:lnTo>
                    <a:pt x="1381" y="904"/>
                  </a:lnTo>
                  <a:lnTo>
                    <a:pt x="1378" y="922"/>
                  </a:lnTo>
                  <a:lnTo>
                    <a:pt x="1370" y="938"/>
                  </a:lnTo>
                  <a:lnTo>
                    <a:pt x="1357" y="951"/>
                  </a:lnTo>
                  <a:lnTo>
                    <a:pt x="1341" y="959"/>
                  </a:lnTo>
                  <a:lnTo>
                    <a:pt x="1322" y="962"/>
                  </a:lnTo>
                  <a:lnTo>
                    <a:pt x="57" y="962"/>
                  </a:lnTo>
                  <a:lnTo>
                    <a:pt x="40" y="959"/>
                  </a:lnTo>
                  <a:lnTo>
                    <a:pt x="23" y="951"/>
                  </a:lnTo>
                  <a:lnTo>
                    <a:pt x="10" y="938"/>
                  </a:lnTo>
                  <a:lnTo>
                    <a:pt x="2" y="922"/>
                  </a:lnTo>
                  <a:lnTo>
                    <a:pt x="0" y="904"/>
                  </a:lnTo>
                  <a:lnTo>
                    <a:pt x="0" y="377"/>
                  </a:lnTo>
                  <a:lnTo>
                    <a:pt x="2" y="331"/>
                  </a:lnTo>
                  <a:lnTo>
                    <a:pt x="11" y="287"/>
                  </a:lnTo>
                  <a:lnTo>
                    <a:pt x="25" y="245"/>
                  </a:lnTo>
                  <a:lnTo>
                    <a:pt x="44" y="205"/>
                  </a:lnTo>
                  <a:lnTo>
                    <a:pt x="68" y="168"/>
                  </a:lnTo>
                  <a:lnTo>
                    <a:pt x="96" y="134"/>
                  </a:lnTo>
                  <a:lnTo>
                    <a:pt x="129" y="103"/>
                  </a:lnTo>
                  <a:lnTo>
                    <a:pt x="165" y="77"/>
                  </a:lnTo>
                  <a:lnTo>
                    <a:pt x="205" y="54"/>
                  </a:lnTo>
                  <a:lnTo>
                    <a:pt x="248" y="37"/>
                  </a:lnTo>
                  <a:lnTo>
                    <a:pt x="362" y="2"/>
                  </a:lnTo>
                  <a:lnTo>
                    <a:pt x="368" y="1"/>
                  </a:lnTo>
                  <a:lnTo>
                    <a:pt x="375" y="0"/>
                  </a:lnTo>
                  <a:close/>
                </a:path>
              </a:pathLst>
            </a:custGeom>
            <a:grpFill/>
            <a:ln w="0">
              <a:noFill/>
              <a:prstDash val="solid"/>
              <a:round/>
            </a:ln>
          </p:spPr>
          <p:txBody>
            <a:bodyPr vert="horz" wrap="square" lIns="91440" tIns="45720" rIns="91440" bIns="45720" numCol="1" anchor="t" anchorCtr="0" compatLnSpc="1"/>
            <a:p>
              <a:endParaRPr lang="en-US"/>
            </a:p>
          </p:txBody>
        </p:sp>
        <p:sp>
          <p:nvSpPr>
            <p:cNvPr id="832" name="Freeform 942"/>
            <p:cNvSpPr/>
            <p:nvPr/>
          </p:nvSpPr>
          <p:spPr bwMode="auto">
            <a:xfrm>
              <a:off x="6094" y="309"/>
              <a:ext cx="137" cy="137"/>
            </a:xfrm>
            <a:custGeom>
              <a:avLst/>
              <a:gdLst>
                <a:gd name="T0" fmla="*/ 411 w 821"/>
                <a:gd name="T1" fmla="*/ 0 h 821"/>
                <a:gd name="T2" fmla="*/ 462 w 821"/>
                <a:gd name="T3" fmla="*/ 3 h 821"/>
                <a:gd name="T4" fmla="*/ 511 w 821"/>
                <a:gd name="T5" fmla="*/ 12 h 821"/>
                <a:gd name="T6" fmla="*/ 559 w 821"/>
                <a:gd name="T7" fmla="*/ 27 h 821"/>
                <a:gd name="T8" fmla="*/ 603 w 821"/>
                <a:gd name="T9" fmla="*/ 48 h 821"/>
                <a:gd name="T10" fmla="*/ 645 w 821"/>
                <a:gd name="T11" fmla="*/ 73 h 821"/>
                <a:gd name="T12" fmla="*/ 683 w 821"/>
                <a:gd name="T13" fmla="*/ 104 h 821"/>
                <a:gd name="T14" fmla="*/ 717 w 821"/>
                <a:gd name="T15" fmla="*/ 137 h 821"/>
                <a:gd name="T16" fmla="*/ 748 w 821"/>
                <a:gd name="T17" fmla="*/ 176 h 821"/>
                <a:gd name="T18" fmla="*/ 773 w 821"/>
                <a:gd name="T19" fmla="*/ 217 h 821"/>
                <a:gd name="T20" fmla="*/ 794 w 821"/>
                <a:gd name="T21" fmla="*/ 262 h 821"/>
                <a:gd name="T22" fmla="*/ 808 w 821"/>
                <a:gd name="T23" fmla="*/ 309 h 821"/>
                <a:gd name="T24" fmla="*/ 818 w 821"/>
                <a:gd name="T25" fmla="*/ 358 h 821"/>
                <a:gd name="T26" fmla="*/ 821 w 821"/>
                <a:gd name="T27" fmla="*/ 410 h 821"/>
                <a:gd name="T28" fmla="*/ 818 w 821"/>
                <a:gd name="T29" fmla="*/ 462 h 821"/>
                <a:gd name="T30" fmla="*/ 808 w 821"/>
                <a:gd name="T31" fmla="*/ 511 h 821"/>
                <a:gd name="T32" fmla="*/ 794 w 821"/>
                <a:gd name="T33" fmla="*/ 558 h 821"/>
                <a:gd name="T34" fmla="*/ 773 w 821"/>
                <a:gd name="T35" fmla="*/ 603 h 821"/>
                <a:gd name="T36" fmla="*/ 748 w 821"/>
                <a:gd name="T37" fmla="*/ 644 h 821"/>
                <a:gd name="T38" fmla="*/ 717 w 821"/>
                <a:gd name="T39" fmla="*/ 683 h 821"/>
                <a:gd name="T40" fmla="*/ 683 w 821"/>
                <a:gd name="T41" fmla="*/ 717 h 821"/>
                <a:gd name="T42" fmla="*/ 645 w 821"/>
                <a:gd name="T43" fmla="*/ 747 h 821"/>
                <a:gd name="T44" fmla="*/ 603 w 821"/>
                <a:gd name="T45" fmla="*/ 773 h 821"/>
                <a:gd name="T46" fmla="*/ 559 w 821"/>
                <a:gd name="T47" fmla="*/ 793 h 821"/>
                <a:gd name="T48" fmla="*/ 511 w 821"/>
                <a:gd name="T49" fmla="*/ 808 h 821"/>
                <a:gd name="T50" fmla="*/ 462 w 821"/>
                <a:gd name="T51" fmla="*/ 818 h 821"/>
                <a:gd name="T52" fmla="*/ 411 w 821"/>
                <a:gd name="T53" fmla="*/ 821 h 821"/>
                <a:gd name="T54" fmla="*/ 359 w 821"/>
                <a:gd name="T55" fmla="*/ 818 h 821"/>
                <a:gd name="T56" fmla="*/ 310 w 821"/>
                <a:gd name="T57" fmla="*/ 808 h 821"/>
                <a:gd name="T58" fmla="*/ 263 w 821"/>
                <a:gd name="T59" fmla="*/ 793 h 821"/>
                <a:gd name="T60" fmla="*/ 218 w 821"/>
                <a:gd name="T61" fmla="*/ 773 h 821"/>
                <a:gd name="T62" fmla="*/ 176 w 821"/>
                <a:gd name="T63" fmla="*/ 747 h 821"/>
                <a:gd name="T64" fmla="*/ 138 w 821"/>
                <a:gd name="T65" fmla="*/ 717 h 821"/>
                <a:gd name="T66" fmla="*/ 104 w 821"/>
                <a:gd name="T67" fmla="*/ 683 h 821"/>
                <a:gd name="T68" fmla="*/ 73 w 821"/>
                <a:gd name="T69" fmla="*/ 644 h 821"/>
                <a:gd name="T70" fmla="*/ 48 w 821"/>
                <a:gd name="T71" fmla="*/ 603 h 821"/>
                <a:gd name="T72" fmla="*/ 27 w 821"/>
                <a:gd name="T73" fmla="*/ 558 h 821"/>
                <a:gd name="T74" fmla="*/ 13 w 821"/>
                <a:gd name="T75" fmla="*/ 511 h 821"/>
                <a:gd name="T76" fmla="*/ 3 w 821"/>
                <a:gd name="T77" fmla="*/ 462 h 821"/>
                <a:gd name="T78" fmla="*/ 0 w 821"/>
                <a:gd name="T79" fmla="*/ 410 h 821"/>
                <a:gd name="T80" fmla="*/ 3 w 821"/>
                <a:gd name="T81" fmla="*/ 358 h 821"/>
                <a:gd name="T82" fmla="*/ 13 w 821"/>
                <a:gd name="T83" fmla="*/ 309 h 821"/>
                <a:gd name="T84" fmla="*/ 27 w 821"/>
                <a:gd name="T85" fmla="*/ 262 h 821"/>
                <a:gd name="T86" fmla="*/ 48 w 821"/>
                <a:gd name="T87" fmla="*/ 217 h 821"/>
                <a:gd name="T88" fmla="*/ 73 w 821"/>
                <a:gd name="T89" fmla="*/ 176 h 821"/>
                <a:gd name="T90" fmla="*/ 104 w 821"/>
                <a:gd name="T91" fmla="*/ 137 h 821"/>
                <a:gd name="T92" fmla="*/ 138 w 821"/>
                <a:gd name="T93" fmla="*/ 104 h 821"/>
                <a:gd name="T94" fmla="*/ 176 w 821"/>
                <a:gd name="T95" fmla="*/ 73 h 821"/>
                <a:gd name="T96" fmla="*/ 218 w 821"/>
                <a:gd name="T97" fmla="*/ 48 h 821"/>
                <a:gd name="T98" fmla="*/ 263 w 821"/>
                <a:gd name="T99" fmla="*/ 27 h 821"/>
                <a:gd name="T100" fmla="*/ 310 w 821"/>
                <a:gd name="T101" fmla="*/ 12 h 821"/>
                <a:gd name="T102" fmla="*/ 359 w 821"/>
                <a:gd name="T103" fmla="*/ 3 h 821"/>
                <a:gd name="T104" fmla="*/ 411 w 821"/>
                <a:gd name="T10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21">
                  <a:moveTo>
                    <a:pt x="411" y="0"/>
                  </a:moveTo>
                  <a:lnTo>
                    <a:pt x="462" y="3"/>
                  </a:lnTo>
                  <a:lnTo>
                    <a:pt x="511" y="12"/>
                  </a:lnTo>
                  <a:lnTo>
                    <a:pt x="559" y="27"/>
                  </a:lnTo>
                  <a:lnTo>
                    <a:pt x="603" y="48"/>
                  </a:lnTo>
                  <a:lnTo>
                    <a:pt x="645" y="73"/>
                  </a:lnTo>
                  <a:lnTo>
                    <a:pt x="683" y="104"/>
                  </a:lnTo>
                  <a:lnTo>
                    <a:pt x="717" y="137"/>
                  </a:lnTo>
                  <a:lnTo>
                    <a:pt x="748" y="176"/>
                  </a:lnTo>
                  <a:lnTo>
                    <a:pt x="773" y="217"/>
                  </a:lnTo>
                  <a:lnTo>
                    <a:pt x="794" y="262"/>
                  </a:lnTo>
                  <a:lnTo>
                    <a:pt x="808" y="309"/>
                  </a:lnTo>
                  <a:lnTo>
                    <a:pt x="818" y="358"/>
                  </a:lnTo>
                  <a:lnTo>
                    <a:pt x="821" y="410"/>
                  </a:lnTo>
                  <a:lnTo>
                    <a:pt x="818" y="462"/>
                  </a:lnTo>
                  <a:lnTo>
                    <a:pt x="808" y="511"/>
                  </a:lnTo>
                  <a:lnTo>
                    <a:pt x="794" y="558"/>
                  </a:lnTo>
                  <a:lnTo>
                    <a:pt x="773" y="603"/>
                  </a:lnTo>
                  <a:lnTo>
                    <a:pt x="748" y="644"/>
                  </a:lnTo>
                  <a:lnTo>
                    <a:pt x="717" y="683"/>
                  </a:lnTo>
                  <a:lnTo>
                    <a:pt x="683" y="717"/>
                  </a:lnTo>
                  <a:lnTo>
                    <a:pt x="645" y="747"/>
                  </a:lnTo>
                  <a:lnTo>
                    <a:pt x="603" y="773"/>
                  </a:lnTo>
                  <a:lnTo>
                    <a:pt x="559" y="793"/>
                  </a:lnTo>
                  <a:lnTo>
                    <a:pt x="511" y="808"/>
                  </a:lnTo>
                  <a:lnTo>
                    <a:pt x="462" y="818"/>
                  </a:lnTo>
                  <a:lnTo>
                    <a:pt x="411" y="821"/>
                  </a:lnTo>
                  <a:lnTo>
                    <a:pt x="359" y="818"/>
                  </a:lnTo>
                  <a:lnTo>
                    <a:pt x="310" y="808"/>
                  </a:lnTo>
                  <a:lnTo>
                    <a:pt x="263" y="793"/>
                  </a:lnTo>
                  <a:lnTo>
                    <a:pt x="218" y="773"/>
                  </a:lnTo>
                  <a:lnTo>
                    <a:pt x="176" y="747"/>
                  </a:lnTo>
                  <a:lnTo>
                    <a:pt x="138" y="717"/>
                  </a:lnTo>
                  <a:lnTo>
                    <a:pt x="104" y="683"/>
                  </a:lnTo>
                  <a:lnTo>
                    <a:pt x="73" y="644"/>
                  </a:lnTo>
                  <a:lnTo>
                    <a:pt x="48" y="603"/>
                  </a:lnTo>
                  <a:lnTo>
                    <a:pt x="27" y="558"/>
                  </a:lnTo>
                  <a:lnTo>
                    <a:pt x="13" y="511"/>
                  </a:lnTo>
                  <a:lnTo>
                    <a:pt x="3" y="462"/>
                  </a:lnTo>
                  <a:lnTo>
                    <a:pt x="0" y="410"/>
                  </a:lnTo>
                  <a:lnTo>
                    <a:pt x="3" y="358"/>
                  </a:lnTo>
                  <a:lnTo>
                    <a:pt x="13" y="309"/>
                  </a:lnTo>
                  <a:lnTo>
                    <a:pt x="27" y="262"/>
                  </a:lnTo>
                  <a:lnTo>
                    <a:pt x="48" y="217"/>
                  </a:lnTo>
                  <a:lnTo>
                    <a:pt x="73" y="176"/>
                  </a:lnTo>
                  <a:lnTo>
                    <a:pt x="104" y="137"/>
                  </a:lnTo>
                  <a:lnTo>
                    <a:pt x="138" y="104"/>
                  </a:lnTo>
                  <a:lnTo>
                    <a:pt x="176" y="73"/>
                  </a:lnTo>
                  <a:lnTo>
                    <a:pt x="218" y="48"/>
                  </a:lnTo>
                  <a:lnTo>
                    <a:pt x="263" y="27"/>
                  </a:lnTo>
                  <a:lnTo>
                    <a:pt x="310" y="12"/>
                  </a:lnTo>
                  <a:lnTo>
                    <a:pt x="359" y="3"/>
                  </a:lnTo>
                  <a:lnTo>
                    <a:pt x="411" y="0"/>
                  </a:lnTo>
                  <a:close/>
                </a:path>
              </a:pathLst>
            </a:custGeom>
            <a:grpFill/>
            <a:ln w="0">
              <a:noFill/>
              <a:prstDash val="solid"/>
              <a:round/>
            </a:ln>
          </p:spPr>
          <p:txBody>
            <a:bodyPr vert="horz" wrap="square" lIns="91440" tIns="45720" rIns="91440" bIns="45720" numCol="1" anchor="t" anchorCtr="0" compatLnSpc="1"/>
            <a:p>
              <a:endParaRPr lang="en-US"/>
            </a:p>
          </p:txBody>
        </p:sp>
        <p:sp>
          <p:nvSpPr>
            <p:cNvPr id="833" name="Freeform 943"/>
            <p:cNvSpPr/>
            <p:nvPr/>
          </p:nvSpPr>
          <p:spPr bwMode="auto">
            <a:xfrm>
              <a:off x="6100" y="465"/>
              <a:ext cx="230" cy="382"/>
            </a:xfrm>
            <a:custGeom>
              <a:avLst/>
              <a:gdLst>
                <a:gd name="T0" fmla="*/ 419 w 1375"/>
                <a:gd name="T1" fmla="*/ 2 h 2291"/>
                <a:gd name="T2" fmla="*/ 506 w 1375"/>
                <a:gd name="T3" fmla="*/ 24 h 2291"/>
                <a:gd name="T4" fmla="*/ 584 w 1375"/>
                <a:gd name="T5" fmla="*/ 66 h 2291"/>
                <a:gd name="T6" fmla="*/ 650 w 1375"/>
                <a:gd name="T7" fmla="*/ 125 h 2291"/>
                <a:gd name="T8" fmla="*/ 700 w 1375"/>
                <a:gd name="T9" fmla="*/ 197 h 2291"/>
                <a:gd name="T10" fmla="*/ 732 w 1375"/>
                <a:gd name="T11" fmla="*/ 280 h 2291"/>
                <a:gd name="T12" fmla="*/ 743 w 1375"/>
                <a:gd name="T13" fmla="*/ 372 h 2291"/>
                <a:gd name="T14" fmla="*/ 1070 w 1375"/>
                <a:gd name="T15" fmla="*/ 1017 h 2291"/>
                <a:gd name="T16" fmla="*/ 1158 w 1375"/>
                <a:gd name="T17" fmla="*/ 1030 h 2291"/>
                <a:gd name="T18" fmla="*/ 1237 w 1375"/>
                <a:gd name="T19" fmla="*/ 1066 h 2291"/>
                <a:gd name="T20" fmla="*/ 1300 w 1375"/>
                <a:gd name="T21" fmla="*/ 1122 h 2291"/>
                <a:gd name="T22" fmla="*/ 1347 w 1375"/>
                <a:gd name="T23" fmla="*/ 1193 h 2291"/>
                <a:gd name="T24" fmla="*/ 1372 w 1375"/>
                <a:gd name="T25" fmla="*/ 1277 h 2291"/>
                <a:gd name="T26" fmla="*/ 1375 w 1375"/>
                <a:gd name="T27" fmla="*/ 2191 h 2291"/>
                <a:gd name="T28" fmla="*/ 1364 w 1375"/>
                <a:gd name="T29" fmla="*/ 2235 h 2291"/>
                <a:gd name="T30" fmla="*/ 1337 w 1375"/>
                <a:gd name="T31" fmla="*/ 2269 h 2291"/>
                <a:gd name="T32" fmla="*/ 1297 w 1375"/>
                <a:gd name="T33" fmla="*/ 2289 h 2291"/>
                <a:gd name="T34" fmla="*/ 882 w 1375"/>
                <a:gd name="T35" fmla="*/ 2291 h 2291"/>
                <a:gd name="T36" fmla="*/ 838 w 1375"/>
                <a:gd name="T37" fmla="*/ 2281 h 2291"/>
                <a:gd name="T38" fmla="*/ 803 w 1375"/>
                <a:gd name="T39" fmla="*/ 2254 h 2291"/>
                <a:gd name="T40" fmla="*/ 784 w 1375"/>
                <a:gd name="T41" fmla="*/ 2214 h 2291"/>
                <a:gd name="T42" fmla="*/ 781 w 1375"/>
                <a:gd name="T43" fmla="*/ 1605 h 2291"/>
                <a:gd name="T44" fmla="*/ 309 w 1375"/>
                <a:gd name="T45" fmla="*/ 1602 h 2291"/>
                <a:gd name="T46" fmla="*/ 218 w 1375"/>
                <a:gd name="T47" fmla="*/ 1578 h 2291"/>
                <a:gd name="T48" fmla="*/ 139 w 1375"/>
                <a:gd name="T49" fmla="*/ 1531 h 2291"/>
                <a:gd name="T50" fmla="*/ 74 w 1375"/>
                <a:gd name="T51" fmla="*/ 1467 h 2291"/>
                <a:gd name="T52" fmla="*/ 28 w 1375"/>
                <a:gd name="T53" fmla="*/ 1388 h 2291"/>
                <a:gd name="T54" fmla="*/ 3 w 1375"/>
                <a:gd name="T55" fmla="*/ 1297 h 2291"/>
                <a:gd name="T56" fmla="*/ 0 w 1375"/>
                <a:gd name="T57" fmla="*/ 372 h 2291"/>
                <a:gd name="T58" fmla="*/ 11 w 1375"/>
                <a:gd name="T59" fmla="*/ 280 h 2291"/>
                <a:gd name="T60" fmla="*/ 44 w 1375"/>
                <a:gd name="T61" fmla="*/ 197 h 2291"/>
                <a:gd name="T62" fmla="*/ 94 w 1375"/>
                <a:gd name="T63" fmla="*/ 125 h 2291"/>
                <a:gd name="T64" fmla="*/ 159 w 1375"/>
                <a:gd name="T65" fmla="*/ 66 h 2291"/>
                <a:gd name="T66" fmla="*/ 237 w 1375"/>
                <a:gd name="T67" fmla="*/ 24 h 2291"/>
                <a:gd name="T68" fmla="*/ 325 w 1375"/>
                <a:gd name="T69" fmla="*/ 2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5" h="2291">
                  <a:moveTo>
                    <a:pt x="372" y="0"/>
                  </a:moveTo>
                  <a:lnTo>
                    <a:pt x="419" y="2"/>
                  </a:lnTo>
                  <a:lnTo>
                    <a:pt x="464" y="10"/>
                  </a:lnTo>
                  <a:lnTo>
                    <a:pt x="506" y="24"/>
                  </a:lnTo>
                  <a:lnTo>
                    <a:pt x="546" y="43"/>
                  </a:lnTo>
                  <a:lnTo>
                    <a:pt x="584" y="66"/>
                  </a:lnTo>
                  <a:lnTo>
                    <a:pt x="619" y="93"/>
                  </a:lnTo>
                  <a:lnTo>
                    <a:pt x="650" y="125"/>
                  </a:lnTo>
                  <a:lnTo>
                    <a:pt x="677" y="159"/>
                  </a:lnTo>
                  <a:lnTo>
                    <a:pt x="700" y="197"/>
                  </a:lnTo>
                  <a:lnTo>
                    <a:pt x="718" y="237"/>
                  </a:lnTo>
                  <a:lnTo>
                    <a:pt x="732" y="280"/>
                  </a:lnTo>
                  <a:lnTo>
                    <a:pt x="740" y="325"/>
                  </a:lnTo>
                  <a:lnTo>
                    <a:pt x="743" y="372"/>
                  </a:lnTo>
                  <a:lnTo>
                    <a:pt x="743" y="1017"/>
                  </a:lnTo>
                  <a:lnTo>
                    <a:pt x="1070" y="1017"/>
                  </a:lnTo>
                  <a:lnTo>
                    <a:pt x="1115" y="1021"/>
                  </a:lnTo>
                  <a:lnTo>
                    <a:pt x="1158" y="1030"/>
                  </a:lnTo>
                  <a:lnTo>
                    <a:pt x="1199" y="1045"/>
                  </a:lnTo>
                  <a:lnTo>
                    <a:pt x="1237" y="1066"/>
                  </a:lnTo>
                  <a:lnTo>
                    <a:pt x="1270" y="1092"/>
                  </a:lnTo>
                  <a:lnTo>
                    <a:pt x="1300" y="1122"/>
                  </a:lnTo>
                  <a:lnTo>
                    <a:pt x="1326" y="1156"/>
                  </a:lnTo>
                  <a:lnTo>
                    <a:pt x="1347" y="1193"/>
                  </a:lnTo>
                  <a:lnTo>
                    <a:pt x="1362" y="1234"/>
                  </a:lnTo>
                  <a:lnTo>
                    <a:pt x="1372" y="1277"/>
                  </a:lnTo>
                  <a:lnTo>
                    <a:pt x="1375" y="1322"/>
                  </a:lnTo>
                  <a:lnTo>
                    <a:pt x="1375" y="2191"/>
                  </a:lnTo>
                  <a:lnTo>
                    <a:pt x="1372" y="2214"/>
                  </a:lnTo>
                  <a:lnTo>
                    <a:pt x="1364" y="2235"/>
                  </a:lnTo>
                  <a:lnTo>
                    <a:pt x="1353" y="2254"/>
                  </a:lnTo>
                  <a:lnTo>
                    <a:pt x="1337" y="2269"/>
                  </a:lnTo>
                  <a:lnTo>
                    <a:pt x="1318" y="2281"/>
                  </a:lnTo>
                  <a:lnTo>
                    <a:pt x="1297" y="2289"/>
                  </a:lnTo>
                  <a:lnTo>
                    <a:pt x="1274" y="2291"/>
                  </a:lnTo>
                  <a:lnTo>
                    <a:pt x="882" y="2291"/>
                  </a:lnTo>
                  <a:lnTo>
                    <a:pt x="859" y="2289"/>
                  </a:lnTo>
                  <a:lnTo>
                    <a:pt x="838" y="2281"/>
                  </a:lnTo>
                  <a:lnTo>
                    <a:pt x="819" y="2269"/>
                  </a:lnTo>
                  <a:lnTo>
                    <a:pt x="803" y="2254"/>
                  </a:lnTo>
                  <a:lnTo>
                    <a:pt x="791" y="2235"/>
                  </a:lnTo>
                  <a:lnTo>
                    <a:pt x="784" y="2214"/>
                  </a:lnTo>
                  <a:lnTo>
                    <a:pt x="781" y="2191"/>
                  </a:lnTo>
                  <a:lnTo>
                    <a:pt x="781" y="1605"/>
                  </a:lnTo>
                  <a:lnTo>
                    <a:pt x="357" y="1605"/>
                  </a:lnTo>
                  <a:lnTo>
                    <a:pt x="309" y="1602"/>
                  </a:lnTo>
                  <a:lnTo>
                    <a:pt x="262" y="1593"/>
                  </a:lnTo>
                  <a:lnTo>
                    <a:pt x="218" y="1578"/>
                  </a:lnTo>
                  <a:lnTo>
                    <a:pt x="177" y="1557"/>
                  </a:lnTo>
                  <a:lnTo>
                    <a:pt x="139" y="1531"/>
                  </a:lnTo>
                  <a:lnTo>
                    <a:pt x="104" y="1502"/>
                  </a:lnTo>
                  <a:lnTo>
                    <a:pt x="74" y="1467"/>
                  </a:lnTo>
                  <a:lnTo>
                    <a:pt x="49" y="1429"/>
                  </a:lnTo>
                  <a:lnTo>
                    <a:pt x="28" y="1388"/>
                  </a:lnTo>
                  <a:lnTo>
                    <a:pt x="12" y="1344"/>
                  </a:lnTo>
                  <a:lnTo>
                    <a:pt x="3" y="1297"/>
                  </a:lnTo>
                  <a:lnTo>
                    <a:pt x="0" y="1248"/>
                  </a:lnTo>
                  <a:lnTo>
                    <a:pt x="0" y="372"/>
                  </a:lnTo>
                  <a:lnTo>
                    <a:pt x="3" y="325"/>
                  </a:lnTo>
                  <a:lnTo>
                    <a:pt x="11" y="280"/>
                  </a:lnTo>
                  <a:lnTo>
                    <a:pt x="25" y="237"/>
                  </a:lnTo>
                  <a:lnTo>
                    <a:pt x="44" y="197"/>
                  </a:lnTo>
                  <a:lnTo>
                    <a:pt x="67" y="159"/>
                  </a:lnTo>
                  <a:lnTo>
                    <a:pt x="94" y="125"/>
                  </a:lnTo>
                  <a:lnTo>
                    <a:pt x="124" y="93"/>
                  </a:lnTo>
                  <a:lnTo>
                    <a:pt x="159" y="66"/>
                  </a:lnTo>
                  <a:lnTo>
                    <a:pt x="197" y="43"/>
                  </a:lnTo>
                  <a:lnTo>
                    <a:pt x="237" y="24"/>
                  </a:lnTo>
                  <a:lnTo>
                    <a:pt x="280" y="10"/>
                  </a:lnTo>
                  <a:lnTo>
                    <a:pt x="325" y="2"/>
                  </a:lnTo>
                  <a:lnTo>
                    <a:pt x="372" y="0"/>
                  </a:lnTo>
                  <a:close/>
                </a:path>
              </a:pathLst>
            </a:custGeom>
            <a:grpFill/>
            <a:ln w="0">
              <a:noFill/>
              <a:prstDash val="solid"/>
              <a:round/>
            </a:ln>
          </p:spPr>
          <p:txBody>
            <a:bodyPr vert="horz" wrap="square" lIns="91440" tIns="45720" rIns="91440" bIns="45720" numCol="1" anchor="t" anchorCtr="0" compatLnSpc="1"/>
            <a:p>
              <a:endParaRPr lang="en-US"/>
            </a:p>
          </p:txBody>
        </p:sp>
        <p:sp>
          <p:nvSpPr>
            <p:cNvPr id="834" name="Freeform 944"/>
            <p:cNvSpPr/>
            <p:nvPr/>
          </p:nvSpPr>
          <p:spPr bwMode="auto">
            <a:xfrm>
              <a:off x="6532" y="309"/>
              <a:ext cx="137" cy="137"/>
            </a:xfrm>
            <a:custGeom>
              <a:avLst/>
              <a:gdLst>
                <a:gd name="T0" fmla="*/ 410 w 821"/>
                <a:gd name="T1" fmla="*/ 0 h 821"/>
                <a:gd name="T2" fmla="*/ 462 w 821"/>
                <a:gd name="T3" fmla="*/ 3 h 821"/>
                <a:gd name="T4" fmla="*/ 512 w 821"/>
                <a:gd name="T5" fmla="*/ 12 h 821"/>
                <a:gd name="T6" fmla="*/ 559 w 821"/>
                <a:gd name="T7" fmla="*/ 27 h 821"/>
                <a:gd name="T8" fmla="*/ 604 w 821"/>
                <a:gd name="T9" fmla="*/ 48 h 821"/>
                <a:gd name="T10" fmla="*/ 645 w 821"/>
                <a:gd name="T11" fmla="*/ 73 h 821"/>
                <a:gd name="T12" fmla="*/ 684 w 821"/>
                <a:gd name="T13" fmla="*/ 104 h 821"/>
                <a:gd name="T14" fmla="*/ 717 w 821"/>
                <a:gd name="T15" fmla="*/ 137 h 821"/>
                <a:gd name="T16" fmla="*/ 747 w 821"/>
                <a:gd name="T17" fmla="*/ 176 h 821"/>
                <a:gd name="T18" fmla="*/ 773 w 821"/>
                <a:gd name="T19" fmla="*/ 217 h 821"/>
                <a:gd name="T20" fmla="*/ 793 w 821"/>
                <a:gd name="T21" fmla="*/ 262 h 821"/>
                <a:gd name="T22" fmla="*/ 808 w 821"/>
                <a:gd name="T23" fmla="*/ 309 h 821"/>
                <a:gd name="T24" fmla="*/ 818 w 821"/>
                <a:gd name="T25" fmla="*/ 358 h 821"/>
                <a:gd name="T26" fmla="*/ 821 w 821"/>
                <a:gd name="T27" fmla="*/ 410 h 821"/>
                <a:gd name="T28" fmla="*/ 818 w 821"/>
                <a:gd name="T29" fmla="*/ 462 h 821"/>
                <a:gd name="T30" fmla="*/ 808 w 821"/>
                <a:gd name="T31" fmla="*/ 511 h 821"/>
                <a:gd name="T32" fmla="*/ 793 w 821"/>
                <a:gd name="T33" fmla="*/ 558 h 821"/>
                <a:gd name="T34" fmla="*/ 773 w 821"/>
                <a:gd name="T35" fmla="*/ 603 h 821"/>
                <a:gd name="T36" fmla="*/ 747 w 821"/>
                <a:gd name="T37" fmla="*/ 644 h 821"/>
                <a:gd name="T38" fmla="*/ 717 w 821"/>
                <a:gd name="T39" fmla="*/ 683 h 821"/>
                <a:gd name="T40" fmla="*/ 684 w 821"/>
                <a:gd name="T41" fmla="*/ 717 h 821"/>
                <a:gd name="T42" fmla="*/ 645 w 821"/>
                <a:gd name="T43" fmla="*/ 747 h 821"/>
                <a:gd name="T44" fmla="*/ 604 w 821"/>
                <a:gd name="T45" fmla="*/ 773 h 821"/>
                <a:gd name="T46" fmla="*/ 559 w 821"/>
                <a:gd name="T47" fmla="*/ 793 h 821"/>
                <a:gd name="T48" fmla="*/ 512 w 821"/>
                <a:gd name="T49" fmla="*/ 808 h 821"/>
                <a:gd name="T50" fmla="*/ 462 w 821"/>
                <a:gd name="T51" fmla="*/ 818 h 821"/>
                <a:gd name="T52" fmla="*/ 410 w 821"/>
                <a:gd name="T53" fmla="*/ 821 h 821"/>
                <a:gd name="T54" fmla="*/ 359 w 821"/>
                <a:gd name="T55" fmla="*/ 818 h 821"/>
                <a:gd name="T56" fmla="*/ 310 w 821"/>
                <a:gd name="T57" fmla="*/ 808 h 821"/>
                <a:gd name="T58" fmla="*/ 263 w 821"/>
                <a:gd name="T59" fmla="*/ 793 h 821"/>
                <a:gd name="T60" fmla="*/ 217 w 821"/>
                <a:gd name="T61" fmla="*/ 773 h 821"/>
                <a:gd name="T62" fmla="*/ 177 w 821"/>
                <a:gd name="T63" fmla="*/ 747 h 821"/>
                <a:gd name="T64" fmla="*/ 138 w 821"/>
                <a:gd name="T65" fmla="*/ 717 h 821"/>
                <a:gd name="T66" fmla="*/ 103 w 821"/>
                <a:gd name="T67" fmla="*/ 683 h 821"/>
                <a:gd name="T68" fmla="*/ 74 w 821"/>
                <a:gd name="T69" fmla="*/ 644 h 821"/>
                <a:gd name="T70" fmla="*/ 48 w 821"/>
                <a:gd name="T71" fmla="*/ 603 h 821"/>
                <a:gd name="T72" fmla="*/ 28 w 821"/>
                <a:gd name="T73" fmla="*/ 558 h 821"/>
                <a:gd name="T74" fmla="*/ 12 w 821"/>
                <a:gd name="T75" fmla="*/ 511 h 821"/>
                <a:gd name="T76" fmla="*/ 3 w 821"/>
                <a:gd name="T77" fmla="*/ 462 h 821"/>
                <a:gd name="T78" fmla="*/ 0 w 821"/>
                <a:gd name="T79" fmla="*/ 410 h 821"/>
                <a:gd name="T80" fmla="*/ 3 w 821"/>
                <a:gd name="T81" fmla="*/ 358 h 821"/>
                <a:gd name="T82" fmla="*/ 12 w 821"/>
                <a:gd name="T83" fmla="*/ 309 h 821"/>
                <a:gd name="T84" fmla="*/ 28 w 821"/>
                <a:gd name="T85" fmla="*/ 262 h 821"/>
                <a:gd name="T86" fmla="*/ 48 w 821"/>
                <a:gd name="T87" fmla="*/ 217 h 821"/>
                <a:gd name="T88" fmla="*/ 74 w 821"/>
                <a:gd name="T89" fmla="*/ 176 h 821"/>
                <a:gd name="T90" fmla="*/ 103 w 821"/>
                <a:gd name="T91" fmla="*/ 137 h 821"/>
                <a:gd name="T92" fmla="*/ 138 w 821"/>
                <a:gd name="T93" fmla="*/ 104 h 821"/>
                <a:gd name="T94" fmla="*/ 177 w 821"/>
                <a:gd name="T95" fmla="*/ 73 h 821"/>
                <a:gd name="T96" fmla="*/ 217 w 821"/>
                <a:gd name="T97" fmla="*/ 48 h 821"/>
                <a:gd name="T98" fmla="*/ 263 w 821"/>
                <a:gd name="T99" fmla="*/ 27 h 821"/>
                <a:gd name="T100" fmla="*/ 310 w 821"/>
                <a:gd name="T101" fmla="*/ 12 h 821"/>
                <a:gd name="T102" fmla="*/ 359 w 821"/>
                <a:gd name="T103" fmla="*/ 3 h 821"/>
                <a:gd name="T104" fmla="*/ 410 w 821"/>
                <a:gd name="T10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21">
                  <a:moveTo>
                    <a:pt x="410" y="0"/>
                  </a:moveTo>
                  <a:lnTo>
                    <a:pt x="462" y="3"/>
                  </a:lnTo>
                  <a:lnTo>
                    <a:pt x="512" y="12"/>
                  </a:lnTo>
                  <a:lnTo>
                    <a:pt x="559" y="27"/>
                  </a:lnTo>
                  <a:lnTo>
                    <a:pt x="604" y="48"/>
                  </a:lnTo>
                  <a:lnTo>
                    <a:pt x="645" y="73"/>
                  </a:lnTo>
                  <a:lnTo>
                    <a:pt x="684" y="104"/>
                  </a:lnTo>
                  <a:lnTo>
                    <a:pt x="717" y="137"/>
                  </a:lnTo>
                  <a:lnTo>
                    <a:pt x="747" y="176"/>
                  </a:lnTo>
                  <a:lnTo>
                    <a:pt x="773" y="217"/>
                  </a:lnTo>
                  <a:lnTo>
                    <a:pt x="793" y="262"/>
                  </a:lnTo>
                  <a:lnTo>
                    <a:pt x="808" y="309"/>
                  </a:lnTo>
                  <a:lnTo>
                    <a:pt x="818" y="358"/>
                  </a:lnTo>
                  <a:lnTo>
                    <a:pt x="821" y="410"/>
                  </a:lnTo>
                  <a:lnTo>
                    <a:pt x="818" y="462"/>
                  </a:lnTo>
                  <a:lnTo>
                    <a:pt x="808" y="511"/>
                  </a:lnTo>
                  <a:lnTo>
                    <a:pt x="793" y="558"/>
                  </a:lnTo>
                  <a:lnTo>
                    <a:pt x="773" y="603"/>
                  </a:lnTo>
                  <a:lnTo>
                    <a:pt x="747" y="644"/>
                  </a:lnTo>
                  <a:lnTo>
                    <a:pt x="717" y="683"/>
                  </a:lnTo>
                  <a:lnTo>
                    <a:pt x="684" y="717"/>
                  </a:lnTo>
                  <a:lnTo>
                    <a:pt x="645" y="747"/>
                  </a:lnTo>
                  <a:lnTo>
                    <a:pt x="604" y="773"/>
                  </a:lnTo>
                  <a:lnTo>
                    <a:pt x="559" y="793"/>
                  </a:lnTo>
                  <a:lnTo>
                    <a:pt x="512" y="808"/>
                  </a:lnTo>
                  <a:lnTo>
                    <a:pt x="462" y="818"/>
                  </a:lnTo>
                  <a:lnTo>
                    <a:pt x="410" y="821"/>
                  </a:lnTo>
                  <a:lnTo>
                    <a:pt x="359" y="818"/>
                  </a:lnTo>
                  <a:lnTo>
                    <a:pt x="310" y="808"/>
                  </a:lnTo>
                  <a:lnTo>
                    <a:pt x="263" y="793"/>
                  </a:lnTo>
                  <a:lnTo>
                    <a:pt x="217" y="773"/>
                  </a:lnTo>
                  <a:lnTo>
                    <a:pt x="177" y="747"/>
                  </a:lnTo>
                  <a:lnTo>
                    <a:pt x="138" y="717"/>
                  </a:lnTo>
                  <a:lnTo>
                    <a:pt x="103" y="683"/>
                  </a:lnTo>
                  <a:lnTo>
                    <a:pt x="74" y="644"/>
                  </a:lnTo>
                  <a:lnTo>
                    <a:pt x="48" y="603"/>
                  </a:lnTo>
                  <a:lnTo>
                    <a:pt x="28" y="558"/>
                  </a:lnTo>
                  <a:lnTo>
                    <a:pt x="12" y="511"/>
                  </a:lnTo>
                  <a:lnTo>
                    <a:pt x="3" y="462"/>
                  </a:lnTo>
                  <a:lnTo>
                    <a:pt x="0" y="410"/>
                  </a:lnTo>
                  <a:lnTo>
                    <a:pt x="3" y="358"/>
                  </a:lnTo>
                  <a:lnTo>
                    <a:pt x="12" y="309"/>
                  </a:lnTo>
                  <a:lnTo>
                    <a:pt x="28" y="262"/>
                  </a:lnTo>
                  <a:lnTo>
                    <a:pt x="48" y="217"/>
                  </a:lnTo>
                  <a:lnTo>
                    <a:pt x="74" y="176"/>
                  </a:lnTo>
                  <a:lnTo>
                    <a:pt x="103" y="137"/>
                  </a:lnTo>
                  <a:lnTo>
                    <a:pt x="138" y="104"/>
                  </a:lnTo>
                  <a:lnTo>
                    <a:pt x="177" y="73"/>
                  </a:lnTo>
                  <a:lnTo>
                    <a:pt x="217" y="48"/>
                  </a:lnTo>
                  <a:lnTo>
                    <a:pt x="263" y="27"/>
                  </a:lnTo>
                  <a:lnTo>
                    <a:pt x="310" y="12"/>
                  </a:lnTo>
                  <a:lnTo>
                    <a:pt x="359" y="3"/>
                  </a:lnTo>
                  <a:lnTo>
                    <a:pt x="410" y="0"/>
                  </a:lnTo>
                  <a:close/>
                </a:path>
              </a:pathLst>
            </a:custGeom>
            <a:grpFill/>
            <a:ln w="0">
              <a:noFill/>
              <a:prstDash val="solid"/>
              <a:round/>
            </a:ln>
          </p:spPr>
          <p:txBody>
            <a:bodyPr vert="horz" wrap="square" lIns="91440" tIns="45720" rIns="91440" bIns="45720" numCol="1" anchor="t" anchorCtr="0" compatLnSpc="1"/>
            <a:p>
              <a:endParaRPr lang="en-US"/>
            </a:p>
          </p:txBody>
        </p:sp>
        <p:sp>
          <p:nvSpPr>
            <p:cNvPr id="835" name="Freeform 945"/>
            <p:cNvSpPr/>
            <p:nvPr/>
          </p:nvSpPr>
          <p:spPr bwMode="auto">
            <a:xfrm>
              <a:off x="6433" y="465"/>
              <a:ext cx="229" cy="382"/>
            </a:xfrm>
            <a:custGeom>
              <a:avLst/>
              <a:gdLst>
                <a:gd name="T0" fmla="*/ 1049 w 1374"/>
                <a:gd name="T1" fmla="*/ 2 h 2291"/>
                <a:gd name="T2" fmla="*/ 1137 w 1374"/>
                <a:gd name="T3" fmla="*/ 24 h 2291"/>
                <a:gd name="T4" fmla="*/ 1215 w 1374"/>
                <a:gd name="T5" fmla="*/ 66 h 2291"/>
                <a:gd name="T6" fmla="*/ 1281 w 1374"/>
                <a:gd name="T7" fmla="*/ 125 h 2291"/>
                <a:gd name="T8" fmla="*/ 1331 w 1374"/>
                <a:gd name="T9" fmla="*/ 197 h 2291"/>
                <a:gd name="T10" fmla="*/ 1363 w 1374"/>
                <a:gd name="T11" fmla="*/ 280 h 2291"/>
                <a:gd name="T12" fmla="*/ 1374 w 1374"/>
                <a:gd name="T13" fmla="*/ 372 h 2291"/>
                <a:gd name="T14" fmla="*/ 1371 w 1374"/>
                <a:gd name="T15" fmla="*/ 1297 h 2291"/>
                <a:gd name="T16" fmla="*/ 1347 w 1374"/>
                <a:gd name="T17" fmla="*/ 1388 h 2291"/>
                <a:gd name="T18" fmla="*/ 1300 w 1374"/>
                <a:gd name="T19" fmla="*/ 1467 h 2291"/>
                <a:gd name="T20" fmla="*/ 1236 w 1374"/>
                <a:gd name="T21" fmla="*/ 1531 h 2291"/>
                <a:gd name="T22" fmla="*/ 1156 w 1374"/>
                <a:gd name="T23" fmla="*/ 1578 h 2291"/>
                <a:gd name="T24" fmla="*/ 1066 w 1374"/>
                <a:gd name="T25" fmla="*/ 1602 h 2291"/>
                <a:gd name="T26" fmla="*/ 593 w 1374"/>
                <a:gd name="T27" fmla="*/ 1605 h 2291"/>
                <a:gd name="T28" fmla="*/ 591 w 1374"/>
                <a:gd name="T29" fmla="*/ 2214 h 2291"/>
                <a:gd name="T30" fmla="*/ 571 w 1374"/>
                <a:gd name="T31" fmla="*/ 2254 h 2291"/>
                <a:gd name="T32" fmla="*/ 536 w 1374"/>
                <a:gd name="T33" fmla="*/ 2281 h 2291"/>
                <a:gd name="T34" fmla="*/ 492 w 1374"/>
                <a:gd name="T35" fmla="*/ 2291 h 2291"/>
                <a:gd name="T36" fmla="*/ 77 w 1374"/>
                <a:gd name="T37" fmla="*/ 2289 h 2291"/>
                <a:gd name="T38" fmla="*/ 38 w 1374"/>
                <a:gd name="T39" fmla="*/ 2269 h 2291"/>
                <a:gd name="T40" fmla="*/ 9 w 1374"/>
                <a:gd name="T41" fmla="*/ 2235 h 2291"/>
                <a:gd name="T42" fmla="*/ 0 w 1374"/>
                <a:gd name="T43" fmla="*/ 2191 h 2291"/>
                <a:gd name="T44" fmla="*/ 3 w 1374"/>
                <a:gd name="T45" fmla="*/ 1277 h 2291"/>
                <a:gd name="T46" fmla="*/ 28 w 1374"/>
                <a:gd name="T47" fmla="*/ 1193 h 2291"/>
                <a:gd name="T48" fmla="*/ 74 w 1374"/>
                <a:gd name="T49" fmla="*/ 1122 h 2291"/>
                <a:gd name="T50" fmla="*/ 138 w 1374"/>
                <a:gd name="T51" fmla="*/ 1066 h 2291"/>
                <a:gd name="T52" fmla="*/ 216 w 1374"/>
                <a:gd name="T53" fmla="*/ 1030 h 2291"/>
                <a:gd name="T54" fmla="*/ 304 w 1374"/>
                <a:gd name="T55" fmla="*/ 1017 h 2291"/>
                <a:gd name="T56" fmla="*/ 630 w 1374"/>
                <a:gd name="T57" fmla="*/ 372 h 2291"/>
                <a:gd name="T58" fmla="*/ 642 w 1374"/>
                <a:gd name="T59" fmla="*/ 280 h 2291"/>
                <a:gd name="T60" fmla="*/ 674 w 1374"/>
                <a:gd name="T61" fmla="*/ 197 h 2291"/>
                <a:gd name="T62" fmla="*/ 725 w 1374"/>
                <a:gd name="T63" fmla="*/ 125 h 2291"/>
                <a:gd name="T64" fmla="*/ 791 w 1374"/>
                <a:gd name="T65" fmla="*/ 66 h 2291"/>
                <a:gd name="T66" fmla="*/ 868 w 1374"/>
                <a:gd name="T67" fmla="*/ 24 h 2291"/>
                <a:gd name="T68" fmla="*/ 956 w 1374"/>
                <a:gd name="T69" fmla="*/ 2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4" h="2291">
                  <a:moveTo>
                    <a:pt x="1002" y="0"/>
                  </a:moveTo>
                  <a:lnTo>
                    <a:pt x="1049" y="2"/>
                  </a:lnTo>
                  <a:lnTo>
                    <a:pt x="1094" y="10"/>
                  </a:lnTo>
                  <a:lnTo>
                    <a:pt x="1137" y="24"/>
                  </a:lnTo>
                  <a:lnTo>
                    <a:pt x="1177" y="43"/>
                  </a:lnTo>
                  <a:lnTo>
                    <a:pt x="1215" y="66"/>
                  </a:lnTo>
                  <a:lnTo>
                    <a:pt x="1249" y="93"/>
                  </a:lnTo>
                  <a:lnTo>
                    <a:pt x="1281" y="125"/>
                  </a:lnTo>
                  <a:lnTo>
                    <a:pt x="1308" y="159"/>
                  </a:lnTo>
                  <a:lnTo>
                    <a:pt x="1331" y="197"/>
                  </a:lnTo>
                  <a:lnTo>
                    <a:pt x="1350" y="237"/>
                  </a:lnTo>
                  <a:lnTo>
                    <a:pt x="1363" y="280"/>
                  </a:lnTo>
                  <a:lnTo>
                    <a:pt x="1372" y="325"/>
                  </a:lnTo>
                  <a:lnTo>
                    <a:pt x="1374" y="372"/>
                  </a:lnTo>
                  <a:lnTo>
                    <a:pt x="1374" y="1248"/>
                  </a:lnTo>
                  <a:lnTo>
                    <a:pt x="1371" y="1297"/>
                  </a:lnTo>
                  <a:lnTo>
                    <a:pt x="1361" y="1344"/>
                  </a:lnTo>
                  <a:lnTo>
                    <a:pt x="1347" y="1388"/>
                  </a:lnTo>
                  <a:lnTo>
                    <a:pt x="1326" y="1429"/>
                  </a:lnTo>
                  <a:lnTo>
                    <a:pt x="1300" y="1467"/>
                  </a:lnTo>
                  <a:lnTo>
                    <a:pt x="1270" y="1502"/>
                  </a:lnTo>
                  <a:lnTo>
                    <a:pt x="1236" y="1531"/>
                  </a:lnTo>
                  <a:lnTo>
                    <a:pt x="1198" y="1557"/>
                  </a:lnTo>
                  <a:lnTo>
                    <a:pt x="1156" y="1578"/>
                  </a:lnTo>
                  <a:lnTo>
                    <a:pt x="1112" y="1593"/>
                  </a:lnTo>
                  <a:lnTo>
                    <a:pt x="1066" y="1602"/>
                  </a:lnTo>
                  <a:lnTo>
                    <a:pt x="1018" y="1605"/>
                  </a:lnTo>
                  <a:lnTo>
                    <a:pt x="593" y="1605"/>
                  </a:lnTo>
                  <a:lnTo>
                    <a:pt x="593" y="2191"/>
                  </a:lnTo>
                  <a:lnTo>
                    <a:pt x="591" y="2214"/>
                  </a:lnTo>
                  <a:lnTo>
                    <a:pt x="583" y="2235"/>
                  </a:lnTo>
                  <a:lnTo>
                    <a:pt x="571" y="2254"/>
                  </a:lnTo>
                  <a:lnTo>
                    <a:pt x="555" y="2269"/>
                  </a:lnTo>
                  <a:lnTo>
                    <a:pt x="536" y="2281"/>
                  </a:lnTo>
                  <a:lnTo>
                    <a:pt x="515" y="2289"/>
                  </a:lnTo>
                  <a:lnTo>
                    <a:pt x="492" y="2291"/>
                  </a:lnTo>
                  <a:lnTo>
                    <a:pt x="100" y="2291"/>
                  </a:lnTo>
                  <a:lnTo>
                    <a:pt x="77" y="2289"/>
                  </a:lnTo>
                  <a:lnTo>
                    <a:pt x="56" y="2281"/>
                  </a:lnTo>
                  <a:lnTo>
                    <a:pt x="38" y="2269"/>
                  </a:lnTo>
                  <a:lnTo>
                    <a:pt x="22" y="2254"/>
                  </a:lnTo>
                  <a:lnTo>
                    <a:pt x="9" y="2235"/>
                  </a:lnTo>
                  <a:lnTo>
                    <a:pt x="2" y="2214"/>
                  </a:lnTo>
                  <a:lnTo>
                    <a:pt x="0" y="2191"/>
                  </a:lnTo>
                  <a:lnTo>
                    <a:pt x="0" y="1322"/>
                  </a:lnTo>
                  <a:lnTo>
                    <a:pt x="3" y="1277"/>
                  </a:lnTo>
                  <a:lnTo>
                    <a:pt x="13" y="1234"/>
                  </a:lnTo>
                  <a:lnTo>
                    <a:pt x="28" y="1193"/>
                  </a:lnTo>
                  <a:lnTo>
                    <a:pt x="48" y="1156"/>
                  </a:lnTo>
                  <a:lnTo>
                    <a:pt x="74" y="1122"/>
                  </a:lnTo>
                  <a:lnTo>
                    <a:pt x="104" y="1092"/>
                  </a:lnTo>
                  <a:lnTo>
                    <a:pt x="138" y="1066"/>
                  </a:lnTo>
                  <a:lnTo>
                    <a:pt x="176" y="1045"/>
                  </a:lnTo>
                  <a:lnTo>
                    <a:pt x="216" y="1030"/>
                  </a:lnTo>
                  <a:lnTo>
                    <a:pt x="259" y="1021"/>
                  </a:lnTo>
                  <a:lnTo>
                    <a:pt x="304" y="1017"/>
                  </a:lnTo>
                  <a:lnTo>
                    <a:pt x="630" y="1017"/>
                  </a:lnTo>
                  <a:lnTo>
                    <a:pt x="630" y="372"/>
                  </a:lnTo>
                  <a:lnTo>
                    <a:pt x="634" y="325"/>
                  </a:lnTo>
                  <a:lnTo>
                    <a:pt x="642" y="280"/>
                  </a:lnTo>
                  <a:lnTo>
                    <a:pt x="656" y="237"/>
                  </a:lnTo>
                  <a:lnTo>
                    <a:pt x="674" y="197"/>
                  </a:lnTo>
                  <a:lnTo>
                    <a:pt x="697" y="159"/>
                  </a:lnTo>
                  <a:lnTo>
                    <a:pt x="725" y="125"/>
                  </a:lnTo>
                  <a:lnTo>
                    <a:pt x="756" y="93"/>
                  </a:lnTo>
                  <a:lnTo>
                    <a:pt x="791" y="66"/>
                  </a:lnTo>
                  <a:lnTo>
                    <a:pt x="827" y="43"/>
                  </a:lnTo>
                  <a:lnTo>
                    <a:pt x="868" y="24"/>
                  </a:lnTo>
                  <a:lnTo>
                    <a:pt x="911" y="10"/>
                  </a:lnTo>
                  <a:lnTo>
                    <a:pt x="956" y="2"/>
                  </a:lnTo>
                  <a:lnTo>
                    <a:pt x="1002" y="0"/>
                  </a:lnTo>
                  <a:close/>
                </a:path>
              </a:pathLst>
            </a:custGeom>
            <a:grpFill/>
            <a:ln w="0">
              <a:noFill/>
              <a:prstDash val="solid"/>
              <a:round/>
            </a:ln>
          </p:spPr>
          <p:txBody>
            <a:bodyPr vert="horz" wrap="square" lIns="91440" tIns="45720" rIns="91440" bIns="45720" numCol="1" anchor="t" anchorCtr="0" compatLnSpc="1"/>
            <a:p>
              <a:endParaRPr lang="en-US"/>
            </a:p>
          </p:txBody>
        </p:sp>
      </p:grpSp>
      <p:grpSp>
        <p:nvGrpSpPr>
          <p:cNvPr id="861" name="Group 1003"/>
          <p:cNvGrpSpPr>
            <a:grpSpLocks noChangeAspect="1"/>
          </p:cNvGrpSpPr>
          <p:nvPr/>
        </p:nvGrpSpPr>
        <p:grpSpPr bwMode="auto">
          <a:xfrm>
            <a:off x="5918661" y="4128420"/>
            <a:ext cx="221805" cy="298404"/>
            <a:chOff x="4995" y="2423"/>
            <a:chExt cx="999" cy="1344"/>
          </a:xfrm>
          <a:solidFill>
            <a:schemeClr val="bg1"/>
          </a:solidFill>
        </p:grpSpPr>
        <p:sp>
          <p:nvSpPr>
            <p:cNvPr id="862" name="Freeform 1005"/>
            <p:cNvSpPr>
              <a:spLocks noEditPoints="1"/>
            </p:cNvSpPr>
            <p:nvPr/>
          </p:nvSpPr>
          <p:spPr bwMode="auto">
            <a:xfrm>
              <a:off x="4995" y="2423"/>
              <a:ext cx="999" cy="1020"/>
            </a:xfrm>
            <a:custGeom>
              <a:avLst/>
              <a:gdLst>
                <a:gd name="T0" fmla="*/ 1258 w 2997"/>
                <a:gd name="T1" fmla="*/ 658 h 3060"/>
                <a:gd name="T2" fmla="*/ 977 w 2997"/>
                <a:gd name="T3" fmla="*/ 792 h 3060"/>
                <a:gd name="T4" fmla="*/ 760 w 2997"/>
                <a:gd name="T5" fmla="*/ 1009 h 3060"/>
                <a:gd name="T6" fmla="*/ 626 w 2997"/>
                <a:gd name="T7" fmla="*/ 1290 h 3060"/>
                <a:gd name="T8" fmla="*/ 597 w 2997"/>
                <a:gd name="T9" fmla="*/ 1613 h 3060"/>
                <a:gd name="T10" fmla="*/ 681 w 2997"/>
                <a:gd name="T11" fmla="*/ 1919 h 3060"/>
                <a:gd name="T12" fmla="*/ 859 w 2997"/>
                <a:gd name="T13" fmla="*/ 2170 h 3060"/>
                <a:gd name="T14" fmla="*/ 1111 w 2997"/>
                <a:gd name="T15" fmla="*/ 2348 h 3060"/>
                <a:gd name="T16" fmla="*/ 1417 w 2997"/>
                <a:gd name="T17" fmla="*/ 2433 h 3060"/>
                <a:gd name="T18" fmla="*/ 1740 w 2997"/>
                <a:gd name="T19" fmla="*/ 2403 h 3060"/>
                <a:gd name="T20" fmla="*/ 2021 w 2997"/>
                <a:gd name="T21" fmla="*/ 2271 h 3060"/>
                <a:gd name="T22" fmla="*/ 2238 w 2997"/>
                <a:gd name="T23" fmla="*/ 2052 h 3060"/>
                <a:gd name="T24" fmla="*/ 2372 w 2997"/>
                <a:gd name="T25" fmla="*/ 1771 h 3060"/>
                <a:gd name="T26" fmla="*/ 2402 w 2997"/>
                <a:gd name="T27" fmla="*/ 1449 h 3060"/>
                <a:gd name="T28" fmla="*/ 2317 w 2997"/>
                <a:gd name="T29" fmla="*/ 1143 h 3060"/>
                <a:gd name="T30" fmla="*/ 2139 w 2997"/>
                <a:gd name="T31" fmla="*/ 891 h 3060"/>
                <a:gd name="T32" fmla="*/ 1887 w 2997"/>
                <a:gd name="T33" fmla="*/ 713 h 3060"/>
                <a:gd name="T34" fmla="*/ 1581 w 2997"/>
                <a:gd name="T35" fmla="*/ 629 h 3060"/>
                <a:gd name="T36" fmla="*/ 1525 w 2997"/>
                <a:gd name="T37" fmla="*/ 16 h 3060"/>
                <a:gd name="T38" fmla="*/ 1790 w 2997"/>
                <a:gd name="T39" fmla="*/ 280 h 3060"/>
                <a:gd name="T40" fmla="*/ 2146 w 2997"/>
                <a:gd name="T41" fmla="*/ 143 h 3060"/>
                <a:gd name="T42" fmla="*/ 2273 w 2997"/>
                <a:gd name="T43" fmla="*/ 499 h 3060"/>
                <a:gd name="T44" fmla="*/ 2319 w 2997"/>
                <a:gd name="T45" fmla="*/ 535 h 3060"/>
                <a:gd name="T46" fmla="*/ 2694 w 2997"/>
                <a:gd name="T47" fmla="*/ 575 h 3060"/>
                <a:gd name="T48" fmla="*/ 2645 w 2997"/>
                <a:gd name="T49" fmla="*/ 953 h 3060"/>
                <a:gd name="T50" fmla="*/ 2965 w 2997"/>
                <a:gd name="T51" fmla="*/ 1147 h 3060"/>
                <a:gd name="T52" fmla="*/ 2990 w 2997"/>
                <a:gd name="T53" fmla="*/ 1204 h 3060"/>
                <a:gd name="T54" fmla="*/ 2780 w 2997"/>
                <a:gd name="T55" fmla="*/ 1521 h 3060"/>
                <a:gd name="T56" fmla="*/ 2995 w 2997"/>
                <a:gd name="T57" fmla="*/ 1836 h 3060"/>
                <a:gd name="T58" fmla="*/ 2972 w 2997"/>
                <a:gd name="T59" fmla="*/ 1893 h 3060"/>
                <a:gd name="T60" fmla="*/ 2655 w 2997"/>
                <a:gd name="T61" fmla="*/ 2092 h 3060"/>
                <a:gd name="T62" fmla="*/ 2710 w 2997"/>
                <a:gd name="T63" fmla="*/ 2468 h 3060"/>
                <a:gd name="T64" fmla="*/ 2335 w 2997"/>
                <a:gd name="T65" fmla="*/ 2514 h 3060"/>
                <a:gd name="T66" fmla="*/ 2290 w 2997"/>
                <a:gd name="T67" fmla="*/ 2551 h 3060"/>
                <a:gd name="T68" fmla="*/ 2167 w 2997"/>
                <a:gd name="T69" fmla="*/ 2907 h 3060"/>
                <a:gd name="T70" fmla="*/ 1810 w 2997"/>
                <a:gd name="T71" fmla="*/ 2774 h 3060"/>
                <a:gd name="T72" fmla="*/ 1548 w 2997"/>
                <a:gd name="T73" fmla="*/ 3043 h 3060"/>
                <a:gd name="T74" fmla="*/ 1487 w 2997"/>
                <a:gd name="T75" fmla="*/ 3054 h 3060"/>
                <a:gd name="T76" fmla="*/ 1223 w 2997"/>
                <a:gd name="T77" fmla="*/ 2780 h 3060"/>
                <a:gd name="T78" fmla="*/ 868 w 2997"/>
                <a:gd name="T79" fmla="*/ 2919 h 3060"/>
                <a:gd name="T80" fmla="*/ 818 w 2997"/>
                <a:gd name="T81" fmla="*/ 2883 h 3060"/>
                <a:gd name="T82" fmla="*/ 694 w 2997"/>
                <a:gd name="T83" fmla="*/ 2529 h 3060"/>
                <a:gd name="T84" fmla="*/ 313 w 2997"/>
                <a:gd name="T85" fmla="*/ 2499 h 3060"/>
                <a:gd name="T86" fmla="*/ 352 w 2997"/>
                <a:gd name="T87" fmla="*/ 2125 h 3060"/>
                <a:gd name="T88" fmla="*/ 326 w 2997"/>
                <a:gd name="T89" fmla="*/ 2072 h 3060"/>
                <a:gd name="T90" fmla="*/ 6 w 2997"/>
                <a:gd name="T91" fmla="*/ 1873 h 3060"/>
                <a:gd name="T92" fmla="*/ 215 w 2997"/>
                <a:gd name="T93" fmla="*/ 1555 h 3060"/>
                <a:gd name="T94" fmla="*/ 10 w 2997"/>
                <a:gd name="T95" fmla="*/ 1241 h 3060"/>
                <a:gd name="T96" fmla="*/ 12 w 2997"/>
                <a:gd name="T97" fmla="*/ 1179 h 3060"/>
                <a:gd name="T98" fmla="*/ 339 w 2997"/>
                <a:gd name="T99" fmla="*/ 983 h 3060"/>
                <a:gd name="T100" fmla="*/ 282 w 2997"/>
                <a:gd name="T101" fmla="*/ 608 h 3060"/>
                <a:gd name="T102" fmla="*/ 330 w 2997"/>
                <a:gd name="T103" fmla="*/ 565 h 3060"/>
                <a:gd name="T104" fmla="*/ 702 w 2997"/>
                <a:gd name="T105" fmla="*/ 523 h 3060"/>
                <a:gd name="T106" fmla="*/ 815 w 2997"/>
                <a:gd name="T107" fmla="*/ 160 h 3060"/>
                <a:gd name="T108" fmla="*/ 1173 w 2997"/>
                <a:gd name="T109" fmla="*/ 281 h 3060"/>
                <a:gd name="T110" fmla="*/ 1229 w 2997"/>
                <a:gd name="T111" fmla="*/ 269 h 3060"/>
                <a:gd name="T112" fmla="*/ 1495 w 2997"/>
                <a:gd name="T113" fmla="*/ 0 h 3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7" h="3060">
                  <a:moveTo>
                    <a:pt x="1499" y="625"/>
                  </a:moveTo>
                  <a:lnTo>
                    <a:pt x="1417" y="629"/>
                  </a:lnTo>
                  <a:lnTo>
                    <a:pt x="1337" y="640"/>
                  </a:lnTo>
                  <a:lnTo>
                    <a:pt x="1258" y="658"/>
                  </a:lnTo>
                  <a:lnTo>
                    <a:pt x="1184" y="683"/>
                  </a:lnTo>
                  <a:lnTo>
                    <a:pt x="1111" y="713"/>
                  </a:lnTo>
                  <a:lnTo>
                    <a:pt x="1042" y="749"/>
                  </a:lnTo>
                  <a:lnTo>
                    <a:pt x="977" y="792"/>
                  </a:lnTo>
                  <a:lnTo>
                    <a:pt x="916" y="839"/>
                  </a:lnTo>
                  <a:lnTo>
                    <a:pt x="859" y="891"/>
                  </a:lnTo>
                  <a:lnTo>
                    <a:pt x="807" y="948"/>
                  </a:lnTo>
                  <a:lnTo>
                    <a:pt x="760" y="1009"/>
                  </a:lnTo>
                  <a:lnTo>
                    <a:pt x="717" y="1074"/>
                  </a:lnTo>
                  <a:lnTo>
                    <a:pt x="681" y="1143"/>
                  </a:lnTo>
                  <a:lnTo>
                    <a:pt x="651" y="1215"/>
                  </a:lnTo>
                  <a:lnTo>
                    <a:pt x="626" y="1290"/>
                  </a:lnTo>
                  <a:lnTo>
                    <a:pt x="608" y="1369"/>
                  </a:lnTo>
                  <a:lnTo>
                    <a:pt x="597" y="1449"/>
                  </a:lnTo>
                  <a:lnTo>
                    <a:pt x="593" y="1531"/>
                  </a:lnTo>
                  <a:lnTo>
                    <a:pt x="597" y="1613"/>
                  </a:lnTo>
                  <a:lnTo>
                    <a:pt x="608" y="1693"/>
                  </a:lnTo>
                  <a:lnTo>
                    <a:pt x="626" y="1771"/>
                  </a:lnTo>
                  <a:lnTo>
                    <a:pt x="651" y="1846"/>
                  </a:lnTo>
                  <a:lnTo>
                    <a:pt x="681" y="1919"/>
                  </a:lnTo>
                  <a:lnTo>
                    <a:pt x="717" y="1987"/>
                  </a:lnTo>
                  <a:lnTo>
                    <a:pt x="760" y="2052"/>
                  </a:lnTo>
                  <a:lnTo>
                    <a:pt x="807" y="2114"/>
                  </a:lnTo>
                  <a:lnTo>
                    <a:pt x="859" y="2170"/>
                  </a:lnTo>
                  <a:lnTo>
                    <a:pt x="916" y="2223"/>
                  </a:lnTo>
                  <a:lnTo>
                    <a:pt x="977" y="2270"/>
                  </a:lnTo>
                  <a:lnTo>
                    <a:pt x="1042" y="2313"/>
                  </a:lnTo>
                  <a:lnTo>
                    <a:pt x="1111" y="2348"/>
                  </a:lnTo>
                  <a:lnTo>
                    <a:pt x="1184" y="2379"/>
                  </a:lnTo>
                  <a:lnTo>
                    <a:pt x="1258" y="2403"/>
                  </a:lnTo>
                  <a:lnTo>
                    <a:pt x="1337" y="2422"/>
                  </a:lnTo>
                  <a:lnTo>
                    <a:pt x="1417" y="2433"/>
                  </a:lnTo>
                  <a:lnTo>
                    <a:pt x="1499" y="2437"/>
                  </a:lnTo>
                  <a:lnTo>
                    <a:pt x="1581" y="2433"/>
                  </a:lnTo>
                  <a:lnTo>
                    <a:pt x="1661" y="2422"/>
                  </a:lnTo>
                  <a:lnTo>
                    <a:pt x="1740" y="2403"/>
                  </a:lnTo>
                  <a:lnTo>
                    <a:pt x="1815" y="2379"/>
                  </a:lnTo>
                  <a:lnTo>
                    <a:pt x="1887" y="2349"/>
                  </a:lnTo>
                  <a:lnTo>
                    <a:pt x="1956" y="2313"/>
                  </a:lnTo>
                  <a:lnTo>
                    <a:pt x="2021" y="2271"/>
                  </a:lnTo>
                  <a:lnTo>
                    <a:pt x="2082" y="2223"/>
                  </a:lnTo>
                  <a:lnTo>
                    <a:pt x="2139" y="2170"/>
                  </a:lnTo>
                  <a:lnTo>
                    <a:pt x="2192" y="2114"/>
                  </a:lnTo>
                  <a:lnTo>
                    <a:pt x="2238" y="2052"/>
                  </a:lnTo>
                  <a:lnTo>
                    <a:pt x="2281" y="1987"/>
                  </a:lnTo>
                  <a:lnTo>
                    <a:pt x="2317" y="1919"/>
                  </a:lnTo>
                  <a:lnTo>
                    <a:pt x="2348" y="1846"/>
                  </a:lnTo>
                  <a:lnTo>
                    <a:pt x="2372" y="1771"/>
                  </a:lnTo>
                  <a:lnTo>
                    <a:pt x="2391" y="1694"/>
                  </a:lnTo>
                  <a:lnTo>
                    <a:pt x="2402" y="1613"/>
                  </a:lnTo>
                  <a:lnTo>
                    <a:pt x="2405" y="1531"/>
                  </a:lnTo>
                  <a:lnTo>
                    <a:pt x="2402" y="1449"/>
                  </a:lnTo>
                  <a:lnTo>
                    <a:pt x="2391" y="1369"/>
                  </a:lnTo>
                  <a:lnTo>
                    <a:pt x="2372" y="1290"/>
                  </a:lnTo>
                  <a:lnTo>
                    <a:pt x="2348" y="1215"/>
                  </a:lnTo>
                  <a:lnTo>
                    <a:pt x="2317" y="1143"/>
                  </a:lnTo>
                  <a:lnTo>
                    <a:pt x="2281" y="1074"/>
                  </a:lnTo>
                  <a:lnTo>
                    <a:pt x="2238" y="1009"/>
                  </a:lnTo>
                  <a:lnTo>
                    <a:pt x="2192" y="948"/>
                  </a:lnTo>
                  <a:lnTo>
                    <a:pt x="2139" y="891"/>
                  </a:lnTo>
                  <a:lnTo>
                    <a:pt x="2082" y="839"/>
                  </a:lnTo>
                  <a:lnTo>
                    <a:pt x="2021" y="792"/>
                  </a:lnTo>
                  <a:lnTo>
                    <a:pt x="1956" y="749"/>
                  </a:lnTo>
                  <a:lnTo>
                    <a:pt x="1887" y="713"/>
                  </a:lnTo>
                  <a:lnTo>
                    <a:pt x="1815" y="683"/>
                  </a:lnTo>
                  <a:lnTo>
                    <a:pt x="1740" y="658"/>
                  </a:lnTo>
                  <a:lnTo>
                    <a:pt x="1661" y="640"/>
                  </a:lnTo>
                  <a:lnTo>
                    <a:pt x="1581" y="629"/>
                  </a:lnTo>
                  <a:lnTo>
                    <a:pt x="1499" y="625"/>
                  </a:lnTo>
                  <a:close/>
                  <a:moveTo>
                    <a:pt x="1495" y="0"/>
                  </a:moveTo>
                  <a:lnTo>
                    <a:pt x="1511" y="5"/>
                  </a:lnTo>
                  <a:lnTo>
                    <a:pt x="1525" y="16"/>
                  </a:lnTo>
                  <a:lnTo>
                    <a:pt x="1747" y="264"/>
                  </a:lnTo>
                  <a:lnTo>
                    <a:pt x="1759" y="274"/>
                  </a:lnTo>
                  <a:lnTo>
                    <a:pt x="1774" y="280"/>
                  </a:lnTo>
                  <a:lnTo>
                    <a:pt x="1790" y="280"/>
                  </a:lnTo>
                  <a:lnTo>
                    <a:pt x="1805" y="277"/>
                  </a:lnTo>
                  <a:lnTo>
                    <a:pt x="2112" y="145"/>
                  </a:lnTo>
                  <a:lnTo>
                    <a:pt x="2129" y="140"/>
                  </a:lnTo>
                  <a:lnTo>
                    <a:pt x="2146" y="143"/>
                  </a:lnTo>
                  <a:lnTo>
                    <a:pt x="2161" y="150"/>
                  </a:lnTo>
                  <a:lnTo>
                    <a:pt x="2173" y="161"/>
                  </a:lnTo>
                  <a:lnTo>
                    <a:pt x="2181" y="177"/>
                  </a:lnTo>
                  <a:lnTo>
                    <a:pt x="2273" y="499"/>
                  </a:lnTo>
                  <a:lnTo>
                    <a:pt x="2280" y="513"/>
                  </a:lnTo>
                  <a:lnTo>
                    <a:pt x="2290" y="524"/>
                  </a:lnTo>
                  <a:lnTo>
                    <a:pt x="2303" y="532"/>
                  </a:lnTo>
                  <a:lnTo>
                    <a:pt x="2319" y="535"/>
                  </a:lnTo>
                  <a:lnTo>
                    <a:pt x="2652" y="549"/>
                  </a:lnTo>
                  <a:lnTo>
                    <a:pt x="2669" y="553"/>
                  </a:lnTo>
                  <a:lnTo>
                    <a:pt x="2684" y="561"/>
                  </a:lnTo>
                  <a:lnTo>
                    <a:pt x="2694" y="575"/>
                  </a:lnTo>
                  <a:lnTo>
                    <a:pt x="2700" y="589"/>
                  </a:lnTo>
                  <a:lnTo>
                    <a:pt x="2700" y="608"/>
                  </a:lnTo>
                  <a:lnTo>
                    <a:pt x="2645" y="937"/>
                  </a:lnTo>
                  <a:lnTo>
                    <a:pt x="2645" y="953"/>
                  </a:lnTo>
                  <a:lnTo>
                    <a:pt x="2649" y="967"/>
                  </a:lnTo>
                  <a:lnTo>
                    <a:pt x="2658" y="980"/>
                  </a:lnTo>
                  <a:lnTo>
                    <a:pt x="2671" y="990"/>
                  </a:lnTo>
                  <a:lnTo>
                    <a:pt x="2965" y="1147"/>
                  </a:lnTo>
                  <a:lnTo>
                    <a:pt x="2979" y="1158"/>
                  </a:lnTo>
                  <a:lnTo>
                    <a:pt x="2987" y="1171"/>
                  </a:lnTo>
                  <a:lnTo>
                    <a:pt x="2991" y="1187"/>
                  </a:lnTo>
                  <a:lnTo>
                    <a:pt x="2990" y="1204"/>
                  </a:lnTo>
                  <a:lnTo>
                    <a:pt x="2983" y="1220"/>
                  </a:lnTo>
                  <a:lnTo>
                    <a:pt x="2790" y="1492"/>
                  </a:lnTo>
                  <a:lnTo>
                    <a:pt x="2782" y="1506"/>
                  </a:lnTo>
                  <a:lnTo>
                    <a:pt x="2780" y="1521"/>
                  </a:lnTo>
                  <a:lnTo>
                    <a:pt x="2784" y="1537"/>
                  </a:lnTo>
                  <a:lnTo>
                    <a:pt x="2790" y="1550"/>
                  </a:lnTo>
                  <a:lnTo>
                    <a:pt x="2987" y="1820"/>
                  </a:lnTo>
                  <a:lnTo>
                    <a:pt x="2995" y="1836"/>
                  </a:lnTo>
                  <a:lnTo>
                    <a:pt x="2997" y="1852"/>
                  </a:lnTo>
                  <a:lnTo>
                    <a:pt x="2994" y="1868"/>
                  </a:lnTo>
                  <a:lnTo>
                    <a:pt x="2985" y="1883"/>
                  </a:lnTo>
                  <a:lnTo>
                    <a:pt x="2972" y="1893"/>
                  </a:lnTo>
                  <a:lnTo>
                    <a:pt x="2679" y="2055"/>
                  </a:lnTo>
                  <a:lnTo>
                    <a:pt x="2667" y="2063"/>
                  </a:lnTo>
                  <a:lnTo>
                    <a:pt x="2658" y="2077"/>
                  </a:lnTo>
                  <a:lnTo>
                    <a:pt x="2655" y="2092"/>
                  </a:lnTo>
                  <a:lnTo>
                    <a:pt x="2655" y="2108"/>
                  </a:lnTo>
                  <a:lnTo>
                    <a:pt x="2715" y="2435"/>
                  </a:lnTo>
                  <a:lnTo>
                    <a:pt x="2715" y="2452"/>
                  </a:lnTo>
                  <a:lnTo>
                    <a:pt x="2710" y="2468"/>
                  </a:lnTo>
                  <a:lnTo>
                    <a:pt x="2699" y="2482"/>
                  </a:lnTo>
                  <a:lnTo>
                    <a:pt x="2685" y="2491"/>
                  </a:lnTo>
                  <a:lnTo>
                    <a:pt x="2668" y="2494"/>
                  </a:lnTo>
                  <a:lnTo>
                    <a:pt x="2335" y="2514"/>
                  </a:lnTo>
                  <a:lnTo>
                    <a:pt x="2319" y="2518"/>
                  </a:lnTo>
                  <a:lnTo>
                    <a:pt x="2306" y="2525"/>
                  </a:lnTo>
                  <a:lnTo>
                    <a:pt x="2296" y="2536"/>
                  </a:lnTo>
                  <a:lnTo>
                    <a:pt x="2290" y="2551"/>
                  </a:lnTo>
                  <a:lnTo>
                    <a:pt x="2202" y="2872"/>
                  </a:lnTo>
                  <a:lnTo>
                    <a:pt x="2194" y="2888"/>
                  </a:lnTo>
                  <a:lnTo>
                    <a:pt x="2182" y="2899"/>
                  </a:lnTo>
                  <a:lnTo>
                    <a:pt x="2167" y="2907"/>
                  </a:lnTo>
                  <a:lnTo>
                    <a:pt x="2150" y="2909"/>
                  </a:lnTo>
                  <a:lnTo>
                    <a:pt x="2134" y="2905"/>
                  </a:lnTo>
                  <a:lnTo>
                    <a:pt x="1825" y="2778"/>
                  </a:lnTo>
                  <a:lnTo>
                    <a:pt x="1810" y="2774"/>
                  </a:lnTo>
                  <a:lnTo>
                    <a:pt x="1794" y="2775"/>
                  </a:lnTo>
                  <a:lnTo>
                    <a:pt x="1780" y="2781"/>
                  </a:lnTo>
                  <a:lnTo>
                    <a:pt x="1768" y="2791"/>
                  </a:lnTo>
                  <a:lnTo>
                    <a:pt x="1548" y="3043"/>
                  </a:lnTo>
                  <a:lnTo>
                    <a:pt x="1535" y="3054"/>
                  </a:lnTo>
                  <a:lnTo>
                    <a:pt x="1519" y="3060"/>
                  </a:lnTo>
                  <a:lnTo>
                    <a:pt x="1503" y="3060"/>
                  </a:lnTo>
                  <a:lnTo>
                    <a:pt x="1487" y="3054"/>
                  </a:lnTo>
                  <a:lnTo>
                    <a:pt x="1473" y="3044"/>
                  </a:lnTo>
                  <a:lnTo>
                    <a:pt x="1250" y="2795"/>
                  </a:lnTo>
                  <a:lnTo>
                    <a:pt x="1238" y="2786"/>
                  </a:lnTo>
                  <a:lnTo>
                    <a:pt x="1223" y="2780"/>
                  </a:lnTo>
                  <a:lnTo>
                    <a:pt x="1208" y="2779"/>
                  </a:lnTo>
                  <a:lnTo>
                    <a:pt x="1192" y="2783"/>
                  </a:lnTo>
                  <a:lnTo>
                    <a:pt x="885" y="2915"/>
                  </a:lnTo>
                  <a:lnTo>
                    <a:pt x="868" y="2919"/>
                  </a:lnTo>
                  <a:lnTo>
                    <a:pt x="852" y="2918"/>
                  </a:lnTo>
                  <a:lnTo>
                    <a:pt x="836" y="2910"/>
                  </a:lnTo>
                  <a:lnTo>
                    <a:pt x="825" y="2898"/>
                  </a:lnTo>
                  <a:lnTo>
                    <a:pt x="818" y="2883"/>
                  </a:lnTo>
                  <a:lnTo>
                    <a:pt x="724" y="2562"/>
                  </a:lnTo>
                  <a:lnTo>
                    <a:pt x="717" y="2548"/>
                  </a:lnTo>
                  <a:lnTo>
                    <a:pt x="707" y="2537"/>
                  </a:lnTo>
                  <a:lnTo>
                    <a:pt x="694" y="2529"/>
                  </a:lnTo>
                  <a:lnTo>
                    <a:pt x="678" y="2526"/>
                  </a:lnTo>
                  <a:lnTo>
                    <a:pt x="345" y="2511"/>
                  </a:lnTo>
                  <a:lnTo>
                    <a:pt x="328" y="2509"/>
                  </a:lnTo>
                  <a:lnTo>
                    <a:pt x="313" y="2499"/>
                  </a:lnTo>
                  <a:lnTo>
                    <a:pt x="302" y="2487"/>
                  </a:lnTo>
                  <a:lnTo>
                    <a:pt x="297" y="2471"/>
                  </a:lnTo>
                  <a:lnTo>
                    <a:pt x="297" y="2454"/>
                  </a:lnTo>
                  <a:lnTo>
                    <a:pt x="352" y="2125"/>
                  </a:lnTo>
                  <a:lnTo>
                    <a:pt x="352" y="2109"/>
                  </a:lnTo>
                  <a:lnTo>
                    <a:pt x="347" y="2094"/>
                  </a:lnTo>
                  <a:lnTo>
                    <a:pt x="339" y="2081"/>
                  </a:lnTo>
                  <a:lnTo>
                    <a:pt x="326" y="2072"/>
                  </a:lnTo>
                  <a:lnTo>
                    <a:pt x="32" y="1914"/>
                  </a:lnTo>
                  <a:lnTo>
                    <a:pt x="18" y="1904"/>
                  </a:lnTo>
                  <a:lnTo>
                    <a:pt x="10" y="1889"/>
                  </a:lnTo>
                  <a:lnTo>
                    <a:pt x="6" y="1873"/>
                  </a:lnTo>
                  <a:lnTo>
                    <a:pt x="7" y="1856"/>
                  </a:lnTo>
                  <a:lnTo>
                    <a:pt x="15" y="1841"/>
                  </a:lnTo>
                  <a:lnTo>
                    <a:pt x="207" y="1569"/>
                  </a:lnTo>
                  <a:lnTo>
                    <a:pt x="215" y="1555"/>
                  </a:lnTo>
                  <a:lnTo>
                    <a:pt x="216" y="1539"/>
                  </a:lnTo>
                  <a:lnTo>
                    <a:pt x="213" y="1525"/>
                  </a:lnTo>
                  <a:lnTo>
                    <a:pt x="206" y="1510"/>
                  </a:lnTo>
                  <a:lnTo>
                    <a:pt x="10" y="1241"/>
                  </a:lnTo>
                  <a:lnTo>
                    <a:pt x="2" y="1225"/>
                  </a:lnTo>
                  <a:lnTo>
                    <a:pt x="0" y="1209"/>
                  </a:lnTo>
                  <a:lnTo>
                    <a:pt x="3" y="1192"/>
                  </a:lnTo>
                  <a:lnTo>
                    <a:pt x="12" y="1179"/>
                  </a:lnTo>
                  <a:lnTo>
                    <a:pt x="26" y="1168"/>
                  </a:lnTo>
                  <a:lnTo>
                    <a:pt x="318" y="1006"/>
                  </a:lnTo>
                  <a:lnTo>
                    <a:pt x="330" y="996"/>
                  </a:lnTo>
                  <a:lnTo>
                    <a:pt x="339" y="983"/>
                  </a:lnTo>
                  <a:lnTo>
                    <a:pt x="344" y="969"/>
                  </a:lnTo>
                  <a:lnTo>
                    <a:pt x="342" y="953"/>
                  </a:lnTo>
                  <a:lnTo>
                    <a:pt x="282" y="625"/>
                  </a:lnTo>
                  <a:lnTo>
                    <a:pt x="282" y="608"/>
                  </a:lnTo>
                  <a:lnTo>
                    <a:pt x="288" y="592"/>
                  </a:lnTo>
                  <a:lnTo>
                    <a:pt x="298" y="578"/>
                  </a:lnTo>
                  <a:lnTo>
                    <a:pt x="313" y="570"/>
                  </a:lnTo>
                  <a:lnTo>
                    <a:pt x="330" y="565"/>
                  </a:lnTo>
                  <a:lnTo>
                    <a:pt x="663" y="547"/>
                  </a:lnTo>
                  <a:lnTo>
                    <a:pt x="678" y="543"/>
                  </a:lnTo>
                  <a:lnTo>
                    <a:pt x="691" y="535"/>
                  </a:lnTo>
                  <a:lnTo>
                    <a:pt x="702" y="523"/>
                  </a:lnTo>
                  <a:lnTo>
                    <a:pt x="708" y="510"/>
                  </a:lnTo>
                  <a:lnTo>
                    <a:pt x="797" y="188"/>
                  </a:lnTo>
                  <a:lnTo>
                    <a:pt x="804" y="172"/>
                  </a:lnTo>
                  <a:lnTo>
                    <a:pt x="815" y="160"/>
                  </a:lnTo>
                  <a:lnTo>
                    <a:pt x="830" y="153"/>
                  </a:lnTo>
                  <a:lnTo>
                    <a:pt x="847" y="151"/>
                  </a:lnTo>
                  <a:lnTo>
                    <a:pt x="864" y="155"/>
                  </a:lnTo>
                  <a:lnTo>
                    <a:pt x="1173" y="281"/>
                  </a:lnTo>
                  <a:lnTo>
                    <a:pt x="1187" y="285"/>
                  </a:lnTo>
                  <a:lnTo>
                    <a:pt x="1203" y="285"/>
                  </a:lnTo>
                  <a:lnTo>
                    <a:pt x="1218" y="279"/>
                  </a:lnTo>
                  <a:lnTo>
                    <a:pt x="1229" y="269"/>
                  </a:lnTo>
                  <a:lnTo>
                    <a:pt x="1449" y="18"/>
                  </a:lnTo>
                  <a:lnTo>
                    <a:pt x="1462" y="7"/>
                  </a:lnTo>
                  <a:lnTo>
                    <a:pt x="1478" y="0"/>
                  </a:lnTo>
                  <a:lnTo>
                    <a:pt x="1495" y="0"/>
                  </a:lnTo>
                  <a:close/>
                </a:path>
              </a:pathLst>
            </a:custGeom>
            <a:grpFill/>
            <a:ln w="0">
              <a:noFill/>
              <a:prstDash val="solid"/>
              <a:round/>
            </a:ln>
          </p:spPr>
          <p:txBody>
            <a:bodyPr vert="horz" wrap="square" lIns="91440" tIns="45720" rIns="91440" bIns="45720" numCol="1" anchor="t" anchorCtr="0" compatLnSpc="1"/>
            <a:p>
              <a:endParaRPr lang="en-US"/>
            </a:p>
          </p:txBody>
        </p:sp>
        <p:sp>
          <p:nvSpPr>
            <p:cNvPr id="863" name="Freeform 1006"/>
            <p:cNvSpPr/>
            <p:nvPr/>
          </p:nvSpPr>
          <p:spPr bwMode="auto">
            <a:xfrm>
              <a:off x="5548" y="3431"/>
              <a:ext cx="303" cy="336"/>
            </a:xfrm>
            <a:custGeom>
              <a:avLst/>
              <a:gdLst>
                <a:gd name="T0" fmla="*/ 655 w 908"/>
                <a:gd name="T1" fmla="*/ 0 h 1009"/>
                <a:gd name="T2" fmla="*/ 906 w 908"/>
                <a:gd name="T3" fmla="*/ 776 h 1009"/>
                <a:gd name="T4" fmla="*/ 908 w 908"/>
                <a:gd name="T5" fmla="*/ 793 h 1009"/>
                <a:gd name="T6" fmla="*/ 903 w 908"/>
                <a:gd name="T7" fmla="*/ 807 h 1009"/>
                <a:gd name="T8" fmla="*/ 892 w 908"/>
                <a:gd name="T9" fmla="*/ 819 h 1009"/>
                <a:gd name="T10" fmla="*/ 877 w 908"/>
                <a:gd name="T11" fmla="*/ 823 h 1009"/>
                <a:gd name="T12" fmla="*/ 861 w 908"/>
                <a:gd name="T13" fmla="*/ 823 h 1009"/>
                <a:gd name="T14" fmla="*/ 561 w 908"/>
                <a:gd name="T15" fmla="*/ 735 h 1009"/>
                <a:gd name="T16" fmla="*/ 550 w 908"/>
                <a:gd name="T17" fmla="*/ 734 h 1009"/>
                <a:gd name="T18" fmla="*/ 539 w 908"/>
                <a:gd name="T19" fmla="*/ 736 h 1009"/>
                <a:gd name="T20" fmla="*/ 529 w 908"/>
                <a:gd name="T21" fmla="*/ 741 h 1009"/>
                <a:gd name="T22" fmla="*/ 522 w 908"/>
                <a:gd name="T23" fmla="*/ 749 h 1009"/>
                <a:gd name="T24" fmla="*/ 329 w 908"/>
                <a:gd name="T25" fmla="*/ 995 h 1009"/>
                <a:gd name="T26" fmla="*/ 318 w 908"/>
                <a:gd name="T27" fmla="*/ 1005 h 1009"/>
                <a:gd name="T28" fmla="*/ 306 w 908"/>
                <a:gd name="T29" fmla="*/ 1009 h 1009"/>
                <a:gd name="T30" fmla="*/ 294 w 908"/>
                <a:gd name="T31" fmla="*/ 1009 h 1009"/>
                <a:gd name="T32" fmla="*/ 281 w 908"/>
                <a:gd name="T33" fmla="*/ 1005 h 1009"/>
                <a:gd name="T34" fmla="*/ 270 w 908"/>
                <a:gd name="T35" fmla="*/ 996 h 1009"/>
                <a:gd name="T36" fmla="*/ 264 w 908"/>
                <a:gd name="T37" fmla="*/ 984 h 1009"/>
                <a:gd name="T38" fmla="*/ 0 w 908"/>
                <a:gd name="T39" fmla="*/ 166 h 1009"/>
                <a:gd name="T40" fmla="*/ 9 w 908"/>
                <a:gd name="T41" fmla="*/ 159 h 1009"/>
                <a:gd name="T42" fmla="*/ 16 w 908"/>
                <a:gd name="T43" fmla="*/ 152 h 1009"/>
                <a:gd name="T44" fmla="*/ 181 w 908"/>
                <a:gd name="T45" fmla="*/ 2 h 1009"/>
                <a:gd name="T46" fmla="*/ 393 w 908"/>
                <a:gd name="T47" fmla="*/ 66 h 1009"/>
                <a:gd name="T48" fmla="*/ 431 w 908"/>
                <a:gd name="T49" fmla="*/ 74 h 1009"/>
                <a:gd name="T50" fmla="*/ 469 w 908"/>
                <a:gd name="T51" fmla="*/ 77 h 1009"/>
                <a:gd name="T52" fmla="*/ 511 w 908"/>
                <a:gd name="T53" fmla="*/ 74 h 1009"/>
                <a:gd name="T54" fmla="*/ 551 w 908"/>
                <a:gd name="T55" fmla="*/ 64 h 1009"/>
                <a:gd name="T56" fmla="*/ 589 w 908"/>
                <a:gd name="T57" fmla="*/ 48 h 1009"/>
                <a:gd name="T58" fmla="*/ 624 w 908"/>
                <a:gd name="T59" fmla="*/ 26 h 1009"/>
                <a:gd name="T60" fmla="*/ 655 w 908"/>
                <a:gd name="T61" fmla="*/ 0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8" h="1009">
                  <a:moveTo>
                    <a:pt x="655" y="0"/>
                  </a:moveTo>
                  <a:lnTo>
                    <a:pt x="906" y="776"/>
                  </a:lnTo>
                  <a:lnTo>
                    <a:pt x="908" y="793"/>
                  </a:lnTo>
                  <a:lnTo>
                    <a:pt x="903" y="807"/>
                  </a:lnTo>
                  <a:lnTo>
                    <a:pt x="892" y="819"/>
                  </a:lnTo>
                  <a:lnTo>
                    <a:pt x="877" y="823"/>
                  </a:lnTo>
                  <a:lnTo>
                    <a:pt x="861" y="823"/>
                  </a:lnTo>
                  <a:lnTo>
                    <a:pt x="561" y="735"/>
                  </a:lnTo>
                  <a:lnTo>
                    <a:pt x="550" y="734"/>
                  </a:lnTo>
                  <a:lnTo>
                    <a:pt x="539" y="736"/>
                  </a:lnTo>
                  <a:lnTo>
                    <a:pt x="529" y="741"/>
                  </a:lnTo>
                  <a:lnTo>
                    <a:pt x="522" y="749"/>
                  </a:lnTo>
                  <a:lnTo>
                    <a:pt x="329" y="995"/>
                  </a:lnTo>
                  <a:lnTo>
                    <a:pt x="318" y="1005"/>
                  </a:lnTo>
                  <a:lnTo>
                    <a:pt x="306" y="1009"/>
                  </a:lnTo>
                  <a:lnTo>
                    <a:pt x="294" y="1009"/>
                  </a:lnTo>
                  <a:lnTo>
                    <a:pt x="281" y="1005"/>
                  </a:lnTo>
                  <a:lnTo>
                    <a:pt x="270" y="996"/>
                  </a:lnTo>
                  <a:lnTo>
                    <a:pt x="264" y="984"/>
                  </a:lnTo>
                  <a:lnTo>
                    <a:pt x="0" y="166"/>
                  </a:lnTo>
                  <a:lnTo>
                    <a:pt x="9" y="159"/>
                  </a:lnTo>
                  <a:lnTo>
                    <a:pt x="16" y="152"/>
                  </a:lnTo>
                  <a:lnTo>
                    <a:pt x="181" y="2"/>
                  </a:lnTo>
                  <a:lnTo>
                    <a:pt x="393" y="66"/>
                  </a:lnTo>
                  <a:lnTo>
                    <a:pt x="431" y="74"/>
                  </a:lnTo>
                  <a:lnTo>
                    <a:pt x="469" y="77"/>
                  </a:lnTo>
                  <a:lnTo>
                    <a:pt x="511" y="74"/>
                  </a:lnTo>
                  <a:lnTo>
                    <a:pt x="551" y="64"/>
                  </a:lnTo>
                  <a:lnTo>
                    <a:pt x="589" y="48"/>
                  </a:lnTo>
                  <a:lnTo>
                    <a:pt x="624" y="26"/>
                  </a:lnTo>
                  <a:lnTo>
                    <a:pt x="655" y="0"/>
                  </a:lnTo>
                  <a:close/>
                </a:path>
              </a:pathLst>
            </a:custGeom>
            <a:grpFill/>
            <a:ln w="0">
              <a:noFill/>
              <a:prstDash val="solid"/>
              <a:round/>
            </a:ln>
          </p:spPr>
          <p:txBody>
            <a:bodyPr vert="horz" wrap="square" lIns="91440" tIns="45720" rIns="91440" bIns="45720" numCol="1" anchor="t" anchorCtr="0" compatLnSpc="1"/>
            <a:p>
              <a:endParaRPr lang="en-US"/>
            </a:p>
          </p:txBody>
        </p:sp>
        <p:sp>
          <p:nvSpPr>
            <p:cNvPr id="864" name="Freeform 1007"/>
            <p:cNvSpPr/>
            <p:nvPr/>
          </p:nvSpPr>
          <p:spPr bwMode="auto">
            <a:xfrm>
              <a:off x="5138" y="3431"/>
              <a:ext cx="303" cy="336"/>
            </a:xfrm>
            <a:custGeom>
              <a:avLst/>
              <a:gdLst>
                <a:gd name="T0" fmla="*/ 253 w 909"/>
                <a:gd name="T1" fmla="*/ 0 h 1010"/>
                <a:gd name="T2" fmla="*/ 285 w 909"/>
                <a:gd name="T3" fmla="*/ 26 h 1010"/>
                <a:gd name="T4" fmla="*/ 319 w 909"/>
                <a:gd name="T5" fmla="*/ 48 h 1010"/>
                <a:gd name="T6" fmla="*/ 357 w 909"/>
                <a:gd name="T7" fmla="*/ 64 h 1010"/>
                <a:gd name="T8" fmla="*/ 398 w 909"/>
                <a:gd name="T9" fmla="*/ 74 h 1010"/>
                <a:gd name="T10" fmla="*/ 439 w 909"/>
                <a:gd name="T11" fmla="*/ 77 h 1010"/>
                <a:gd name="T12" fmla="*/ 477 w 909"/>
                <a:gd name="T13" fmla="*/ 75 h 1010"/>
                <a:gd name="T14" fmla="*/ 514 w 909"/>
                <a:gd name="T15" fmla="*/ 66 h 1010"/>
                <a:gd name="T16" fmla="*/ 728 w 909"/>
                <a:gd name="T17" fmla="*/ 2 h 1010"/>
                <a:gd name="T18" fmla="*/ 891 w 909"/>
                <a:gd name="T19" fmla="*/ 152 h 1010"/>
                <a:gd name="T20" fmla="*/ 900 w 909"/>
                <a:gd name="T21" fmla="*/ 159 h 1010"/>
                <a:gd name="T22" fmla="*/ 909 w 909"/>
                <a:gd name="T23" fmla="*/ 167 h 1010"/>
                <a:gd name="T24" fmla="*/ 644 w 909"/>
                <a:gd name="T25" fmla="*/ 984 h 1010"/>
                <a:gd name="T26" fmla="*/ 637 w 909"/>
                <a:gd name="T27" fmla="*/ 998 h 1010"/>
                <a:gd name="T28" fmla="*/ 627 w 909"/>
                <a:gd name="T29" fmla="*/ 1006 h 1010"/>
                <a:gd name="T30" fmla="*/ 615 w 909"/>
                <a:gd name="T31" fmla="*/ 1010 h 1010"/>
                <a:gd name="T32" fmla="*/ 602 w 909"/>
                <a:gd name="T33" fmla="*/ 1010 h 1010"/>
                <a:gd name="T34" fmla="*/ 589 w 909"/>
                <a:gd name="T35" fmla="*/ 1005 h 1010"/>
                <a:gd name="T36" fmla="*/ 579 w 909"/>
                <a:gd name="T37" fmla="*/ 996 h 1010"/>
                <a:gd name="T38" fmla="*/ 387 w 909"/>
                <a:gd name="T39" fmla="*/ 750 h 1010"/>
                <a:gd name="T40" fmla="*/ 376 w 909"/>
                <a:gd name="T41" fmla="*/ 740 h 1010"/>
                <a:gd name="T42" fmla="*/ 362 w 909"/>
                <a:gd name="T43" fmla="*/ 735 h 1010"/>
                <a:gd name="T44" fmla="*/ 347 w 909"/>
                <a:gd name="T45" fmla="*/ 736 h 1010"/>
                <a:gd name="T46" fmla="*/ 48 w 909"/>
                <a:gd name="T47" fmla="*/ 823 h 1010"/>
                <a:gd name="T48" fmla="*/ 30 w 909"/>
                <a:gd name="T49" fmla="*/ 825 h 1010"/>
                <a:gd name="T50" fmla="*/ 17 w 909"/>
                <a:gd name="T51" fmla="*/ 820 h 1010"/>
                <a:gd name="T52" fmla="*/ 6 w 909"/>
                <a:gd name="T53" fmla="*/ 809 h 1010"/>
                <a:gd name="T54" fmla="*/ 0 w 909"/>
                <a:gd name="T55" fmla="*/ 794 h 1010"/>
                <a:gd name="T56" fmla="*/ 1 w 909"/>
                <a:gd name="T57" fmla="*/ 777 h 1010"/>
                <a:gd name="T58" fmla="*/ 253 w 909"/>
                <a:gd name="T59" fmla="*/ 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9" h="1010">
                  <a:moveTo>
                    <a:pt x="253" y="0"/>
                  </a:moveTo>
                  <a:lnTo>
                    <a:pt x="285" y="26"/>
                  </a:lnTo>
                  <a:lnTo>
                    <a:pt x="319" y="48"/>
                  </a:lnTo>
                  <a:lnTo>
                    <a:pt x="357" y="64"/>
                  </a:lnTo>
                  <a:lnTo>
                    <a:pt x="398" y="74"/>
                  </a:lnTo>
                  <a:lnTo>
                    <a:pt x="439" y="77"/>
                  </a:lnTo>
                  <a:lnTo>
                    <a:pt x="477" y="75"/>
                  </a:lnTo>
                  <a:lnTo>
                    <a:pt x="514" y="66"/>
                  </a:lnTo>
                  <a:lnTo>
                    <a:pt x="728" y="2"/>
                  </a:lnTo>
                  <a:lnTo>
                    <a:pt x="891" y="152"/>
                  </a:lnTo>
                  <a:lnTo>
                    <a:pt x="900" y="159"/>
                  </a:lnTo>
                  <a:lnTo>
                    <a:pt x="909" y="167"/>
                  </a:lnTo>
                  <a:lnTo>
                    <a:pt x="644" y="984"/>
                  </a:lnTo>
                  <a:lnTo>
                    <a:pt x="637" y="998"/>
                  </a:lnTo>
                  <a:lnTo>
                    <a:pt x="627" y="1006"/>
                  </a:lnTo>
                  <a:lnTo>
                    <a:pt x="615" y="1010"/>
                  </a:lnTo>
                  <a:lnTo>
                    <a:pt x="602" y="1010"/>
                  </a:lnTo>
                  <a:lnTo>
                    <a:pt x="589" y="1005"/>
                  </a:lnTo>
                  <a:lnTo>
                    <a:pt x="579" y="996"/>
                  </a:lnTo>
                  <a:lnTo>
                    <a:pt x="387" y="750"/>
                  </a:lnTo>
                  <a:lnTo>
                    <a:pt x="376" y="740"/>
                  </a:lnTo>
                  <a:lnTo>
                    <a:pt x="362" y="735"/>
                  </a:lnTo>
                  <a:lnTo>
                    <a:pt x="347" y="736"/>
                  </a:lnTo>
                  <a:lnTo>
                    <a:pt x="48" y="823"/>
                  </a:lnTo>
                  <a:lnTo>
                    <a:pt x="30" y="825"/>
                  </a:lnTo>
                  <a:lnTo>
                    <a:pt x="17" y="820"/>
                  </a:lnTo>
                  <a:lnTo>
                    <a:pt x="6" y="809"/>
                  </a:lnTo>
                  <a:lnTo>
                    <a:pt x="0" y="794"/>
                  </a:lnTo>
                  <a:lnTo>
                    <a:pt x="1" y="777"/>
                  </a:lnTo>
                  <a:lnTo>
                    <a:pt x="253" y="0"/>
                  </a:lnTo>
                  <a:close/>
                </a:path>
              </a:pathLst>
            </a:custGeom>
            <a:grpFill/>
            <a:ln w="0">
              <a:noFill/>
              <a:prstDash val="solid"/>
              <a:round/>
            </a:ln>
          </p:spPr>
          <p:txBody>
            <a:bodyPr vert="horz" wrap="square" lIns="91440" tIns="45720" rIns="91440" bIns="45720" numCol="1" anchor="t" anchorCtr="0" compatLnSpc="1"/>
            <a:p>
              <a:endParaRPr lang="en-US"/>
            </a:p>
          </p:txBody>
        </p:sp>
        <p:sp>
          <p:nvSpPr>
            <p:cNvPr id="865" name="Freeform 1008"/>
            <p:cNvSpPr/>
            <p:nvPr/>
          </p:nvSpPr>
          <p:spPr bwMode="auto">
            <a:xfrm>
              <a:off x="5293" y="2730"/>
              <a:ext cx="402" cy="385"/>
            </a:xfrm>
            <a:custGeom>
              <a:avLst/>
              <a:gdLst>
                <a:gd name="T0" fmla="*/ 595 w 1206"/>
                <a:gd name="T1" fmla="*/ 0 h 1153"/>
                <a:gd name="T2" fmla="*/ 613 w 1206"/>
                <a:gd name="T3" fmla="*/ 0 h 1153"/>
                <a:gd name="T4" fmla="*/ 630 w 1206"/>
                <a:gd name="T5" fmla="*/ 4 h 1153"/>
                <a:gd name="T6" fmla="*/ 646 w 1206"/>
                <a:gd name="T7" fmla="*/ 12 h 1153"/>
                <a:gd name="T8" fmla="*/ 660 w 1206"/>
                <a:gd name="T9" fmla="*/ 26 h 1153"/>
                <a:gd name="T10" fmla="*/ 669 w 1206"/>
                <a:gd name="T11" fmla="*/ 44 h 1153"/>
                <a:gd name="T12" fmla="*/ 798 w 1206"/>
                <a:gd name="T13" fmla="*/ 361 h 1153"/>
                <a:gd name="T14" fmla="*/ 1140 w 1206"/>
                <a:gd name="T15" fmla="*/ 385 h 1153"/>
                <a:gd name="T16" fmla="*/ 1161 w 1206"/>
                <a:gd name="T17" fmla="*/ 389 h 1153"/>
                <a:gd name="T18" fmla="*/ 1177 w 1206"/>
                <a:gd name="T19" fmla="*/ 397 h 1153"/>
                <a:gd name="T20" fmla="*/ 1190 w 1206"/>
                <a:gd name="T21" fmla="*/ 411 h 1153"/>
                <a:gd name="T22" fmla="*/ 1200 w 1206"/>
                <a:gd name="T23" fmla="*/ 426 h 1153"/>
                <a:gd name="T24" fmla="*/ 1205 w 1206"/>
                <a:gd name="T25" fmla="*/ 443 h 1153"/>
                <a:gd name="T26" fmla="*/ 1206 w 1206"/>
                <a:gd name="T27" fmla="*/ 461 h 1153"/>
                <a:gd name="T28" fmla="*/ 1202 w 1206"/>
                <a:gd name="T29" fmla="*/ 478 h 1153"/>
                <a:gd name="T30" fmla="*/ 1194 w 1206"/>
                <a:gd name="T31" fmla="*/ 496 h 1153"/>
                <a:gd name="T32" fmla="*/ 1180 w 1206"/>
                <a:gd name="T33" fmla="*/ 510 h 1153"/>
                <a:gd name="T34" fmla="*/ 919 w 1206"/>
                <a:gd name="T35" fmla="*/ 731 h 1153"/>
                <a:gd name="T36" fmla="*/ 1001 w 1206"/>
                <a:gd name="T37" fmla="*/ 1064 h 1153"/>
                <a:gd name="T38" fmla="*/ 1003 w 1206"/>
                <a:gd name="T39" fmla="*/ 1087 h 1153"/>
                <a:gd name="T40" fmla="*/ 999 w 1206"/>
                <a:gd name="T41" fmla="*/ 1108 h 1153"/>
                <a:gd name="T42" fmla="*/ 989 w 1206"/>
                <a:gd name="T43" fmla="*/ 1125 h 1153"/>
                <a:gd name="T44" fmla="*/ 974 w 1206"/>
                <a:gd name="T45" fmla="*/ 1140 h 1153"/>
                <a:gd name="T46" fmla="*/ 956 w 1206"/>
                <a:gd name="T47" fmla="*/ 1149 h 1153"/>
                <a:gd name="T48" fmla="*/ 936 w 1206"/>
                <a:gd name="T49" fmla="*/ 1153 h 1153"/>
                <a:gd name="T50" fmla="*/ 915 w 1206"/>
                <a:gd name="T51" fmla="*/ 1151 h 1153"/>
                <a:gd name="T52" fmla="*/ 894 w 1206"/>
                <a:gd name="T53" fmla="*/ 1142 h 1153"/>
                <a:gd name="T54" fmla="*/ 603 w 1206"/>
                <a:gd name="T55" fmla="*/ 962 h 1153"/>
                <a:gd name="T56" fmla="*/ 313 w 1206"/>
                <a:gd name="T57" fmla="*/ 1142 h 1153"/>
                <a:gd name="T58" fmla="*/ 292 w 1206"/>
                <a:gd name="T59" fmla="*/ 1151 h 1153"/>
                <a:gd name="T60" fmla="*/ 270 w 1206"/>
                <a:gd name="T61" fmla="*/ 1153 h 1153"/>
                <a:gd name="T62" fmla="*/ 251 w 1206"/>
                <a:gd name="T63" fmla="*/ 1149 h 1153"/>
                <a:gd name="T64" fmla="*/ 234 w 1206"/>
                <a:gd name="T65" fmla="*/ 1140 h 1153"/>
                <a:gd name="T66" fmla="*/ 219 w 1206"/>
                <a:gd name="T67" fmla="*/ 1125 h 1153"/>
                <a:gd name="T68" fmla="*/ 208 w 1206"/>
                <a:gd name="T69" fmla="*/ 1108 h 1153"/>
                <a:gd name="T70" fmla="*/ 204 w 1206"/>
                <a:gd name="T71" fmla="*/ 1087 h 1153"/>
                <a:gd name="T72" fmla="*/ 205 w 1206"/>
                <a:gd name="T73" fmla="*/ 1064 h 1153"/>
                <a:gd name="T74" fmla="*/ 288 w 1206"/>
                <a:gd name="T75" fmla="*/ 731 h 1153"/>
                <a:gd name="T76" fmla="*/ 26 w 1206"/>
                <a:gd name="T77" fmla="*/ 510 h 1153"/>
                <a:gd name="T78" fmla="*/ 12 w 1206"/>
                <a:gd name="T79" fmla="*/ 496 h 1153"/>
                <a:gd name="T80" fmla="*/ 4 w 1206"/>
                <a:gd name="T81" fmla="*/ 478 h 1153"/>
                <a:gd name="T82" fmla="*/ 0 w 1206"/>
                <a:gd name="T83" fmla="*/ 461 h 1153"/>
                <a:gd name="T84" fmla="*/ 1 w 1206"/>
                <a:gd name="T85" fmla="*/ 443 h 1153"/>
                <a:gd name="T86" fmla="*/ 8 w 1206"/>
                <a:gd name="T87" fmla="*/ 426 h 1153"/>
                <a:gd name="T88" fmla="*/ 17 w 1206"/>
                <a:gd name="T89" fmla="*/ 411 h 1153"/>
                <a:gd name="T90" fmla="*/ 30 w 1206"/>
                <a:gd name="T91" fmla="*/ 397 h 1153"/>
                <a:gd name="T92" fmla="*/ 47 w 1206"/>
                <a:gd name="T93" fmla="*/ 389 h 1153"/>
                <a:gd name="T94" fmla="*/ 67 w 1206"/>
                <a:gd name="T95" fmla="*/ 385 h 1153"/>
                <a:gd name="T96" fmla="*/ 409 w 1206"/>
                <a:gd name="T97" fmla="*/ 361 h 1153"/>
                <a:gd name="T98" fmla="*/ 537 w 1206"/>
                <a:gd name="T99" fmla="*/ 44 h 1153"/>
                <a:gd name="T100" fmla="*/ 548 w 1206"/>
                <a:gd name="T101" fmla="*/ 26 h 1153"/>
                <a:gd name="T102" fmla="*/ 561 w 1206"/>
                <a:gd name="T103" fmla="*/ 12 h 1153"/>
                <a:gd name="T104" fmla="*/ 577 w 1206"/>
                <a:gd name="T105" fmla="*/ 4 h 1153"/>
                <a:gd name="T106" fmla="*/ 595 w 1206"/>
                <a:gd name="T107" fmla="*/ 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6" h="1153">
                  <a:moveTo>
                    <a:pt x="595" y="0"/>
                  </a:moveTo>
                  <a:lnTo>
                    <a:pt x="613" y="0"/>
                  </a:lnTo>
                  <a:lnTo>
                    <a:pt x="630" y="4"/>
                  </a:lnTo>
                  <a:lnTo>
                    <a:pt x="646" y="12"/>
                  </a:lnTo>
                  <a:lnTo>
                    <a:pt x="660" y="26"/>
                  </a:lnTo>
                  <a:lnTo>
                    <a:pt x="669" y="44"/>
                  </a:lnTo>
                  <a:lnTo>
                    <a:pt x="798" y="361"/>
                  </a:lnTo>
                  <a:lnTo>
                    <a:pt x="1140" y="385"/>
                  </a:lnTo>
                  <a:lnTo>
                    <a:pt x="1161" y="389"/>
                  </a:lnTo>
                  <a:lnTo>
                    <a:pt x="1177" y="397"/>
                  </a:lnTo>
                  <a:lnTo>
                    <a:pt x="1190" y="411"/>
                  </a:lnTo>
                  <a:lnTo>
                    <a:pt x="1200" y="426"/>
                  </a:lnTo>
                  <a:lnTo>
                    <a:pt x="1205" y="443"/>
                  </a:lnTo>
                  <a:lnTo>
                    <a:pt x="1206" y="461"/>
                  </a:lnTo>
                  <a:lnTo>
                    <a:pt x="1202" y="478"/>
                  </a:lnTo>
                  <a:lnTo>
                    <a:pt x="1194" y="496"/>
                  </a:lnTo>
                  <a:lnTo>
                    <a:pt x="1180" y="510"/>
                  </a:lnTo>
                  <a:lnTo>
                    <a:pt x="919" y="731"/>
                  </a:lnTo>
                  <a:lnTo>
                    <a:pt x="1001" y="1064"/>
                  </a:lnTo>
                  <a:lnTo>
                    <a:pt x="1003" y="1087"/>
                  </a:lnTo>
                  <a:lnTo>
                    <a:pt x="999" y="1108"/>
                  </a:lnTo>
                  <a:lnTo>
                    <a:pt x="989" y="1125"/>
                  </a:lnTo>
                  <a:lnTo>
                    <a:pt x="974" y="1140"/>
                  </a:lnTo>
                  <a:lnTo>
                    <a:pt x="956" y="1149"/>
                  </a:lnTo>
                  <a:lnTo>
                    <a:pt x="936" y="1153"/>
                  </a:lnTo>
                  <a:lnTo>
                    <a:pt x="915" y="1151"/>
                  </a:lnTo>
                  <a:lnTo>
                    <a:pt x="894" y="1142"/>
                  </a:lnTo>
                  <a:lnTo>
                    <a:pt x="603" y="962"/>
                  </a:lnTo>
                  <a:lnTo>
                    <a:pt x="313" y="1142"/>
                  </a:lnTo>
                  <a:lnTo>
                    <a:pt x="292" y="1151"/>
                  </a:lnTo>
                  <a:lnTo>
                    <a:pt x="270" y="1153"/>
                  </a:lnTo>
                  <a:lnTo>
                    <a:pt x="251" y="1149"/>
                  </a:lnTo>
                  <a:lnTo>
                    <a:pt x="234" y="1140"/>
                  </a:lnTo>
                  <a:lnTo>
                    <a:pt x="219" y="1125"/>
                  </a:lnTo>
                  <a:lnTo>
                    <a:pt x="208" y="1108"/>
                  </a:lnTo>
                  <a:lnTo>
                    <a:pt x="204" y="1087"/>
                  </a:lnTo>
                  <a:lnTo>
                    <a:pt x="205" y="1064"/>
                  </a:lnTo>
                  <a:lnTo>
                    <a:pt x="288" y="731"/>
                  </a:lnTo>
                  <a:lnTo>
                    <a:pt x="26" y="510"/>
                  </a:lnTo>
                  <a:lnTo>
                    <a:pt x="12" y="496"/>
                  </a:lnTo>
                  <a:lnTo>
                    <a:pt x="4" y="478"/>
                  </a:lnTo>
                  <a:lnTo>
                    <a:pt x="0" y="461"/>
                  </a:lnTo>
                  <a:lnTo>
                    <a:pt x="1" y="443"/>
                  </a:lnTo>
                  <a:lnTo>
                    <a:pt x="8" y="426"/>
                  </a:lnTo>
                  <a:lnTo>
                    <a:pt x="17" y="411"/>
                  </a:lnTo>
                  <a:lnTo>
                    <a:pt x="30" y="397"/>
                  </a:lnTo>
                  <a:lnTo>
                    <a:pt x="47" y="389"/>
                  </a:lnTo>
                  <a:lnTo>
                    <a:pt x="67" y="385"/>
                  </a:lnTo>
                  <a:lnTo>
                    <a:pt x="409" y="361"/>
                  </a:lnTo>
                  <a:lnTo>
                    <a:pt x="537" y="44"/>
                  </a:lnTo>
                  <a:lnTo>
                    <a:pt x="548" y="26"/>
                  </a:lnTo>
                  <a:lnTo>
                    <a:pt x="561" y="12"/>
                  </a:lnTo>
                  <a:lnTo>
                    <a:pt x="577" y="4"/>
                  </a:lnTo>
                  <a:lnTo>
                    <a:pt x="595" y="0"/>
                  </a:lnTo>
                  <a:close/>
                </a:path>
              </a:pathLst>
            </a:custGeom>
            <a:grpFill/>
            <a:ln w="0">
              <a:noFill/>
              <a:prstDash val="solid"/>
              <a:round/>
            </a:ln>
          </p:spPr>
          <p:txBody>
            <a:bodyPr vert="horz" wrap="square" lIns="91440" tIns="45720" rIns="91440" bIns="45720" numCol="1" anchor="t" anchorCtr="0" compatLnSpc="1"/>
            <a:p>
              <a:endParaRPr lang="en-US"/>
            </a:p>
          </p:txBody>
        </p:sp>
      </p:grpSp>
      <p:sp>
        <p:nvSpPr>
          <p:cNvPr id="26" name="矩形 25"/>
          <p:cNvSpPr/>
          <p:nvPr/>
        </p:nvSpPr>
        <p:spPr>
          <a:xfrm>
            <a:off x="1012825" y="1585595"/>
            <a:ext cx="1936115" cy="4484370"/>
          </a:xfrm>
          <a:prstGeom prst="rect">
            <a:avLst/>
          </a:prstGeom>
          <a:solidFill>
            <a:srgbClr val="046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67642f81c4b9dd15051af51f0b1cd48"/>
          <p:cNvPicPr>
            <a:picLocks noChangeAspect="1"/>
          </p:cNvPicPr>
          <p:nvPr/>
        </p:nvPicPr>
        <p:blipFill>
          <a:blip r:embed="rId3"/>
          <a:stretch>
            <a:fillRect/>
          </a:stretch>
        </p:blipFill>
        <p:spPr>
          <a:xfrm>
            <a:off x="9695180" y="122555"/>
            <a:ext cx="2313305" cy="672465"/>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374015" y="379095"/>
            <a:ext cx="11426825" cy="6099810"/>
            <a:chOff x="589" y="597"/>
            <a:chExt cx="17995" cy="9606"/>
          </a:xfrm>
        </p:grpSpPr>
        <p:sp>
          <p:nvSpPr>
            <p:cNvPr id="5" name="矩形 4"/>
            <p:cNvSpPr/>
            <p:nvPr/>
          </p:nvSpPr>
          <p:spPr>
            <a:xfrm>
              <a:off x="614" y="597"/>
              <a:ext cx="17971" cy="960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nvGrpSpPr>
            <p:cNvPr id="6" name="组合 5"/>
            <p:cNvGrpSpPr/>
            <p:nvPr/>
          </p:nvGrpSpPr>
          <p:grpSpPr>
            <a:xfrm>
              <a:off x="1311" y="1129"/>
              <a:ext cx="3684" cy="954"/>
              <a:chOff x="12425" y="6889"/>
              <a:chExt cx="3684" cy="954"/>
            </a:xfrm>
          </p:grpSpPr>
          <p:sp>
            <p:nvSpPr>
              <p:cNvPr id="7" name="文本框 23"/>
              <p:cNvSpPr txBox="1"/>
              <p:nvPr/>
            </p:nvSpPr>
            <p:spPr>
              <a:xfrm>
                <a:off x="12425" y="6889"/>
                <a:ext cx="3684" cy="727"/>
              </a:xfrm>
              <a:prstGeom prst="rect">
                <a:avLst/>
              </a:prstGeom>
              <a:noFill/>
            </p:spPr>
            <p:txBody>
              <a:bodyPr wrap="none" rtlCol="0">
                <a:spAutoFit/>
              </a:bodyPr>
              <a:p>
                <a:r>
                  <a:rPr lang="zh-CN" altLang="en-US" sz="2400" dirty="0">
                    <a:solidFill>
                      <a:schemeClr val="tx1">
                        <a:lumMod val="85000"/>
                        <a:lumOff val="15000"/>
                      </a:schemeClr>
                    </a:solidFill>
                    <a:latin typeface="+mj-lt"/>
                    <a:ea typeface="思源黑体 CN Bold" panose="020B0800000000000000" pitchFamily="34" charset="-122"/>
                  </a:rPr>
                  <a:t>研究方法及过程</a:t>
                </a:r>
                <a:endParaRPr lang="zh-CN" altLang="en-US" sz="2400" dirty="0">
                  <a:solidFill>
                    <a:schemeClr val="tx1">
                      <a:lumMod val="85000"/>
                      <a:lumOff val="15000"/>
                    </a:schemeClr>
                  </a:solidFill>
                  <a:latin typeface="+mj-lt"/>
                  <a:ea typeface="思源黑体 CN Bold" panose="020B0800000000000000" pitchFamily="34" charset="-122"/>
                </a:endParaRPr>
              </a:p>
            </p:txBody>
          </p:sp>
          <p:sp>
            <p:nvSpPr>
              <p:cNvPr id="8" name="矩形 24"/>
              <p:cNvSpPr/>
              <p:nvPr/>
            </p:nvSpPr>
            <p:spPr>
              <a:xfrm>
                <a:off x="12425" y="7443"/>
                <a:ext cx="3580" cy="400"/>
              </a:xfrm>
              <a:prstGeom prst="rect">
                <a:avLst/>
              </a:prstGeom>
            </p:spPr>
            <p:txBody>
              <a:bodyPr wrap="square">
                <a:spAutoFit/>
              </a:bodyPr>
              <a:p>
                <a:r>
                  <a:rPr lang="en-US" altLang="zh-CN" sz="1000" dirty="0">
                    <a:solidFill>
                      <a:schemeClr val="tx1">
                        <a:lumMod val="65000"/>
                        <a:lumOff val="35000"/>
                      </a:schemeClr>
                    </a:solidFill>
                    <a:latin typeface="+mj-lt"/>
                    <a:ea typeface="思源黑体 CN Light" panose="020B0300000000000000" pitchFamily="34" charset="-122"/>
                    <a:cs typeface="+mj-lt"/>
                  </a:rPr>
                  <a:t>Research methods and processes</a:t>
                </a:r>
                <a:endParaRPr lang="en-US" altLang="zh-CN" sz="1000" dirty="0">
                  <a:solidFill>
                    <a:schemeClr val="tx1">
                      <a:lumMod val="65000"/>
                      <a:lumOff val="35000"/>
                    </a:schemeClr>
                  </a:solidFill>
                  <a:latin typeface="+mj-lt"/>
                  <a:ea typeface="思源黑体 CN Light" panose="020B0300000000000000" pitchFamily="34" charset="-122"/>
                  <a:cs typeface="+mj-lt"/>
                </a:endParaRPr>
              </a:p>
            </p:txBody>
          </p:sp>
        </p:grpSp>
        <p:sp>
          <p:nvSpPr>
            <p:cNvPr id="9" name="矩形 8"/>
            <p:cNvSpPr/>
            <p:nvPr/>
          </p:nvSpPr>
          <p:spPr>
            <a:xfrm>
              <a:off x="589" y="971"/>
              <a:ext cx="341" cy="987"/>
            </a:xfrm>
            <a:prstGeom prst="rect">
              <a:avLst/>
            </a:prstGeom>
            <a:solidFill>
              <a:srgbClr val="014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lt"/>
                <a:cs typeface="+mj-lt"/>
              </a:endParaRPr>
            </a:p>
          </p:txBody>
        </p:sp>
      </p:grpSp>
      <p:grpSp>
        <p:nvGrpSpPr>
          <p:cNvPr id="112" name="组合 111"/>
          <p:cNvGrpSpPr/>
          <p:nvPr/>
        </p:nvGrpSpPr>
        <p:grpSpPr>
          <a:xfrm>
            <a:off x="4538441" y="2036228"/>
            <a:ext cx="3106160" cy="3492258"/>
            <a:chOff x="4500341" y="2036228"/>
            <a:chExt cx="3106160" cy="3492258"/>
          </a:xfrm>
        </p:grpSpPr>
        <p:sp>
          <p:nvSpPr>
            <p:cNvPr id="113" name="任意多边形 112"/>
            <p:cNvSpPr/>
            <p:nvPr/>
          </p:nvSpPr>
          <p:spPr>
            <a:xfrm>
              <a:off x="4842797" y="2581275"/>
              <a:ext cx="2415202" cy="2415202"/>
            </a:xfrm>
            <a:custGeom>
              <a:avLst/>
              <a:gdLst/>
              <a:ahLst/>
              <a:cxnLst/>
              <a:rect l="0" t="0" r="0" b="0"/>
              <a:pathLst>
                <a:path w="2113590" h="2113590">
                  <a:moveTo>
                    <a:pt x="0" y="1056795"/>
                  </a:moveTo>
                  <a:cubicBezTo>
                    <a:pt x="0" y="473143"/>
                    <a:pt x="473143" y="0"/>
                    <a:pt x="1056795" y="0"/>
                  </a:cubicBezTo>
                  <a:cubicBezTo>
                    <a:pt x="1640445" y="0"/>
                    <a:pt x="2113590" y="473143"/>
                    <a:pt x="2113590" y="1056795"/>
                  </a:cubicBezTo>
                  <a:cubicBezTo>
                    <a:pt x="2113590" y="1640445"/>
                    <a:pt x="1640445" y="2113590"/>
                    <a:pt x="1056795" y="2113590"/>
                  </a:cubicBezTo>
                  <a:cubicBezTo>
                    <a:pt x="473143" y="2113590"/>
                    <a:pt x="0" y="1640445"/>
                    <a:pt x="0" y="1056795"/>
                  </a:cubicBezTo>
                  <a:close/>
                </a:path>
              </a:pathLst>
            </a:custGeom>
            <a:solidFill>
              <a:schemeClr val="bg1">
                <a:lumMod val="85000"/>
                <a:alpha val="49000"/>
              </a:schemeClr>
            </a:solidFill>
            <a:ln w="7600" cap="flat">
              <a:noFill/>
              <a:beve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14" name="任意多边形 113"/>
            <p:cNvSpPr/>
            <p:nvPr/>
          </p:nvSpPr>
          <p:spPr>
            <a:xfrm rot="10800000" flipH="1" flipV="1">
              <a:off x="4508456" y="2737693"/>
              <a:ext cx="703666" cy="703664"/>
            </a:xfrm>
            <a:custGeom>
              <a:avLst/>
              <a:gdLst/>
              <a:ahLst/>
              <a:cxnLst/>
              <a:rect l="0" t="0" r="0" b="0"/>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solidFill>
              <a:srgbClr val="04605D"/>
            </a:solidFill>
            <a:ln w="7600" cap="flat">
              <a:noFill/>
              <a:beve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15" name="任意多边形 114"/>
            <p:cNvSpPr/>
            <p:nvPr/>
          </p:nvSpPr>
          <p:spPr>
            <a:xfrm>
              <a:off x="5698568" y="2036228"/>
              <a:ext cx="703664" cy="703666"/>
            </a:xfrm>
            <a:custGeom>
              <a:avLst/>
              <a:gdLst/>
              <a:ahLst/>
              <a:cxnLst/>
              <a:rect l="l" t="t" r="r" b="b"/>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solidFill>
              <a:srgbClr val="014347"/>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16" name="任意多边形 115"/>
            <p:cNvSpPr/>
            <p:nvPr/>
          </p:nvSpPr>
          <p:spPr>
            <a:xfrm>
              <a:off x="4500341" y="4142006"/>
              <a:ext cx="703664" cy="703666"/>
            </a:xfrm>
            <a:custGeom>
              <a:avLst/>
              <a:gdLst/>
              <a:ahLst/>
              <a:cxnLst/>
              <a:rect l="l" t="t" r="r" b="b"/>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solidFill>
              <a:srgbClr val="04605D"/>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17" name="任意多边形 116"/>
            <p:cNvSpPr/>
            <p:nvPr/>
          </p:nvSpPr>
          <p:spPr>
            <a:xfrm>
              <a:off x="5698568" y="4824820"/>
              <a:ext cx="703664" cy="703666"/>
            </a:xfrm>
            <a:custGeom>
              <a:avLst/>
              <a:gdLst/>
              <a:ahLst/>
              <a:cxnLst/>
              <a:rect l="l" t="t" r="r" b="b"/>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solidFill>
              <a:srgbClr val="014347"/>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18" name="任意多边形 117"/>
            <p:cNvSpPr/>
            <p:nvPr/>
          </p:nvSpPr>
          <p:spPr>
            <a:xfrm>
              <a:off x="6871920" y="4202806"/>
              <a:ext cx="703664" cy="703666"/>
            </a:xfrm>
            <a:custGeom>
              <a:avLst/>
              <a:gdLst/>
              <a:ahLst/>
              <a:cxnLst/>
              <a:rect l="l" t="t" r="r" b="b"/>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solidFill>
              <a:srgbClr val="014347"/>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19" name="任意多边形 118"/>
            <p:cNvSpPr/>
            <p:nvPr/>
          </p:nvSpPr>
          <p:spPr>
            <a:xfrm>
              <a:off x="6902837" y="2745293"/>
              <a:ext cx="703664" cy="703666"/>
            </a:xfrm>
            <a:custGeom>
              <a:avLst/>
              <a:gdLst/>
              <a:ahLst/>
              <a:cxnLst/>
              <a:rect l="l" t="t" r="r" b="b"/>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solidFill>
              <a:srgbClr val="014347"/>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20" name="任意多边形 119"/>
            <p:cNvSpPr/>
            <p:nvPr/>
          </p:nvSpPr>
          <p:spPr>
            <a:xfrm>
              <a:off x="5244820" y="2983299"/>
              <a:ext cx="1611160" cy="1611158"/>
            </a:xfrm>
            <a:custGeom>
              <a:avLst/>
              <a:gdLst/>
              <a:ahLst/>
              <a:cxnLst/>
              <a:rect l="l" t="t" r="r" b="b"/>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blipFill rotWithShape="1">
              <a:blip r:embed="rId2" cstate="screen"/>
              <a:srcRect/>
              <a:stretch>
                <a:fillRect/>
              </a:stretch>
            </a:blip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2130" dirty="0">
                <a:solidFill>
                  <a:srgbClr val="FFFFFF"/>
                </a:solidFill>
                <a:latin typeface="Arial Black" panose="020B0A04020102020204"/>
              </a:endParaRPr>
            </a:p>
          </p:txBody>
        </p:sp>
        <p:sp>
          <p:nvSpPr>
            <p:cNvPr id="121" name="任意多边形 120"/>
            <p:cNvSpPr/>
            <p:nvPr/>
          </p:nvSpPr>
          <p:spPr>
            <a:xfrm rot="10800000" flipH="1" flipV="1">
              <a:off x="4674737" y="2907590"/>
              <a:ext cx="371104" cy="363868"/>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w="7600" cap="flat">
              <a:noFill/>
              <a:beve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22" name="任意多边形 121"/>
            <p:cNvSpPr/>
            <p:nvPr/>
          </p:nvSpPr>
          <p:spPr>
            <a:xfrm>
              <a:off x="5864848" y="2216986"/>
              <a:ext cx="371104" cy="342148"/>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chemeClr val="bg1"/>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23" name="任意多边形 122"/>
            <p:cNvSpPr/>
            <p:nvPr/>
          </p:nvSpPr>
          <p:spPr>
            <a:xfrm>
              <a:off x="4666621" y="4335825"/>
              <a:ext cx="371104" cy="316026"/>
            </a:xfrm>
            <a:custGeom>
              <a:avLst/>
              <a:gdLst>
                <a:gd name="connsiteX0" fmla="*/ 303714 w 607639"/>
                <a:gd name="connsiteY0" fmla="*/ 173520 h 517456"/>
                <a:gd name="connsiteX1" fmla="*/ 337586 w 607639"/>
                <a:gd name="connsiteY1" fmla="*/ 207321 h 517456"/>
                <a:gd name="connsiteX2" fmla="*/ 303714 w 607639"/>
                <a:gd name="connsiteY2" fmla="*/ 241122 h 517456"/>
                <a:gd name="connsiteX3" fmla="*/ 269842 w 607639"/>
                <a:gd name="connsiteY3" fmla="*/ 207321 h 517456"/>
                <a:gd name="connsiteX4" fmla="*/ 303714 w 607639"/>
                <a:gd name="connsiteY4" fmla="*/ 173520 h 517456"/>
                <a:gd name="connsiteX5" fmla="*/ 303758 w 607639"/>
                <a:gd name="connsiteY5" fmla="*/ 139994 h 517456"/>
                <a:gd name="connsiteX6" fmla="*/ 236373 w 607639"/>
                <a:gd name="connsiteY6" fmla="*/ 207277 h 517456"/>
                <a:gd name="connsiteX7" fmla="*/ 303758 w 607639"/>
                <a:gd name="connsiteY7" fmla="*/ 274559 h 517456"/>
                <a:gd name="connsiteX8" fmla="*/ 371054 w 607639"/>
                <a:gd name="connsiteY8" fmla="*/ 207277 h 517456"/>
                <a:gd name="connsiteX9" fmla="*/ 303758 w 607639"/>
                <a:gd name="connsiteY9" fmla="*/ 139994 h 517456"/>
                <a:gd name="connsiteX10" fmla="*/ 282839 w 607639"/>
                <a:gd name="connsiteY10" fmla="*/ 68801 h 517456"/>
                <a:gd name="connsiteX11" fmla="*/ 303669 w 607639"/>
                <a:gd name="connsiteY11" fmla="*/ 68801 h 517456"/>
                <a:gd name="connsiteX12" fmla="*/ 303847 w 607639"/>
                <a:gd name="connsiteY12" fmla="*/ 68801 h 517456"/>
                <a:gd name="connsiteX13" fmla="*/ 324588 w 607639"/>
                <a:gd name="connsiteY13" fmla="*/ 68801 h 517456"/>
                <a:gd name="connsiteX14" fmla="*/ 327703 w 607639"/>
                <a:gd name="connsiteY14" fmla="*/ 99465 h 517456"/>
                <a:gd name="connsiteX15" fmla="*/ 363221 w 607639"/>
                <a:gd name="connsiteY15" fmla="*/ 114219 h 517456"/>
                <a:gd name="connsiteX16" fmla="*/ 387166 w 607639"/>
                <a:gd name="connsiteY16" fmla="*/ 94665 h 517456"/>
                <a:gd name="connsiteX17" fmla="*/ 416541 w 607639"/>
                <a:gd name="connsiteY17" fmla="*/ 124085 h 517456"/>
                <a:gd name="connsiteX18" fmla="*/ 396958 w 607639"/>
                <a:gd name="connsiteY18" fmla="*/ 147993 h 517456"/>
                <a:gd name="connsiteX19" fmla="*/ 411645 w 607639"/>
                <a:gd name="connsiteY19" fmla="*/ 183457 h 517456"/>
                <a:gd name="connsiteX20" fmla="*/ 442445 w 607639"/>
                <a:gd name="connsiteY20" fmla="*/ 186479 h 517456"/>
                <a:gd name="connsiteX21" fmla="*/ 442445 w 607639"/>
                <a:gd name="connsiteY21" fmla="*/ 228075 h 517456"/>
                <a:gd name="connsiteX22" fmla="*/ 411645 w 607639"/>
                <a:gd name="connsiteY22" fmla="*/ 231185 h 517456"/>
                <a:gd name="connsiteX23" fmla="*/ 396958 w 607639"/>
                <a:gd name="connsiteY23" fmla="*/ 266649 h 517456"/>
                <a:gd name="connsiteX24" fmla="*/ 416541 w 607639"/>
                <a:gd name="connsiteY24" fmla="*/ 290558 h 517456"/>
                <a:gd name="connsiteX25" fmla="*/ 387166 w 607639"/>
                <a:gd name="connsiteY25" fmla="*/ 319977 h 517456"/>
                <a:gd name="connsiteX26" fmla="*/ 363221 w 607639"/>
                <a:gd name="connsiteY26" fmla="*/ 300423 h 517456"/>
                <a:gd name="connsiteX27" fmla="*/ 327703 w 607639"/>
                <a:gd name="connsiteY27" fmla="*/ 315177 h 517456"/>
                <a:gd name="connsiteX28" fmla="*/ 324588 w 607639"/>
                <a:gd name="connsiteY28" fmla="*/ 345841 h 517456"/>
                <a:gd name="connsiteX29" fmla="*/ 303847 w 607639"/>
                <a:gd name="connsiteY29" fmla="*/ 345841 h 517456"/>
                <a:gd name="connsiteX30" fmla="*/ 303669 w 607639"/>
                <a:gd name="connsiteY30" fmla="*/ 345841 h 517456"/>
                <a:gd name="connsiteX31" fmla="*/ 282839 w 607639"/>
                <a:gd name="connsiteY31" fmla="*/ 345841 h 517456"/>
                <a:gd name="connsiteX32" fmla="*/ 279813 w 607639"/>
                <a:gd name="connsiteY32" fmla="*/ 315177 h 517456"/>
                <a:gd name="connsiteX33" fmla="*/ 244295 w 607639"/>
                <a:gd name="connsiteY33" fmla="*/ 300423 h 517456"/>
                <a:gd name="connsiteX34" fmla="*/ 220350 w 607639"/>
                <a:gd name="connsiteY34" fmla="*/ 319977 h 517456"/>
                <a:gd name="connsiteX35" fmla="*/ 190886 w 607639"/>
                <a:gd name="connsiteY35" fmla="*/ 290558 h 517456"/>
                <a:gd name="connsiteX36" fmla="*/ 210558 w 607639"/>
                <a:gd name="connsiteY36" fmla="*/ 266649 h 517456"/>
                <a:gd name="connsiteX37" fmla="*/ 195782 w 607639"/>
                <a:gd name="connsiteY37" fmla="*/ 231185 h 517456"/>
                <a:gd name="connsiteX38" fmla="*/ 164982 w 607639"/>
                <a:gd name="connsiteY38" fmla="*/ 228075 h 517456"/>
                <a:gd name="connsiteX39" fmla="*/ 164982 w 607639"/>
                <a:gd name="connsiteY39" fmla="*/ 186568 h 517456"/>
                <a:gd name="connsiteX40" fmla="*/ 195782 w 607639"/>
                <a:gd name="connsiteY40" fmla="*/ 183457 h 517456"/>
                <a:gd name="connsiteX41" fmla="*/ 210558 w 607639"/>
                <a:gd name="connsiteY41" fmla="*/ 147993 h 517456"/>
                <a:gd name="connsiteX42" fmla="*/ 190886 w 607639"/>
                <a:gd name="connsiteY42" fmla="*/ 124085 h 517456"/>
                <a:gd name="connsiteX43" fmla="*/ 220350 w 607639"/>
                <a:gd name="connsiteY43" fmla="*/ 94665 h 517456"/>
                <a:gd name="connsiteX44" fmla="*/ 244295 w 607639"/>
                <a:gd name="connsiteY44" fmla="*/ 114219 h 517456"/>
                <a:gd name="connsiteX45" fmla="*/ 279813 w 607639"/>
                <a:gd name="connsiteY45" fmla="*/ 99465 h 517456"/>
                <a:gd name="connsiteX46" fmla="*/ 38005 w 607639"/>
                <a:gd name="connsiteY46" fmla="*/ 37951 h 517456"/>
                <a:gd name="connsiteX47" fmla="*/ 38005 w 607639"/>
                <a:gd name="connsiteY47" fmla="*/ 376049 h 517456"/>
                <a:gd name="connsiteX48" fmla="*/ 569634 w 607639"/>
                <a:gd name="connsiteY48" fmla="*/ 376049 h 517456"/>
                <a:gd name="connsiteX49" fmla="*/ 569634 w 607639"/>
                <a:gd name="connsiteY49" fmla="*/ 37951 h 517456"/>
                <a:gd name="connsiteX50" fmla="*/ 28482 w 607639"/>
                <a:gd name="connsiteY50" fmla="*/ 0 h 517456"/>
                <a:gd name="connsiteX51" fmla="*/ 579157 w 607639"/>
                <a:gd name="connsiteY51" fmla="*/ 0 h 517456"/>
                <a:gd name="connsiteX52" fmla="*/ 607639 w 607639"/>
                <a:gd name="connsiteY52" fmla="*/ 28441 h 517456"/>
                <a:gd name="connsiteX53" fmla="*/ 607639 w 607639"/>
                <a:gd name="connsiteY53" fmla="*/ 385559 h 517456"/>
                <a:gd name="connsiteX54" fmla="*/ 579157 w 607639"/>
                <a:gd name="connsiteY54" fmla="*/ 414000 h 517456"/>
                <a:gd name="connsiteX55" fmla="*/ 351304 w 607639"/>
                <a:gd name="connsiteY55" fmla="*/ 414000 h 517456"/>
                <a:gd name="connsiteX56" fmla="*/ 351304 w 607639"/>
                <a:gd name="connsiteY56" fmla="*/ 479593 h 517456"/>
                <a:gd name="connsiteX57" fmla="*/ 437906 w 607639"/>
                <a:gd name="connsiteY57" fmla="*/ 479593 h 517456"/>
                <a:gd name="connsiteX58" fmla="*/ 437906 w 607639"/>
                <a:gd name="connsiteY58" fmla="*/ 517456 h 517456"/>
                <a:gd name="connsiteX59" fmla="*/ 169733 w 607639"/>
                <a:gd name="connsiteY59" fmla="*/ 517456 h 517456"/>
                <a:gd name="connsiteX60" fmla="*/ 169733 w 607639"/>
                <a:gd name="connsiteY60" fmla="*/ 479593 h 517456"/>
                <a:gd name="connsiteX61" fmla="*/ 256335 w 607639"/>
                <a:gd name="connsiteY61" fmla="*/ 479593 h 517456"/>
                <a:gd name="connsiteX62" fmla="*/ 256335 w 607639"/>
                <a:gd name="connsiteY62" fmla="*/ 414000 h 517456"/>
                <a:gd name="connsiteX63" fmla="*/ 28482 w 607639"/>
                <a:gd name="connsiteY63" fmla="*/ 414000 h 517456"/>
                <a:gd name="connsiteX64" fmla="*/ 0 w 607639"/>
                <a:gd name="connsiteY64" fmla="*/ 385559 h 517456"/>
                <a:gd name="connsiteX65" fmla="*/ 0 w 607639"/>
                <a:gd name="connsiteY65" fmla="*/ 28441 h 517456"/>
                <a:gd name="connsiteX66" fmla="*/ 28482 w 607639"/>
                <a:gd name="connsiteY66" fmla="*/ 0 h 51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7639" h="517456">
                  <a:moveTo>
                    <a:pt x="303714" y="173520"/>
                  </a:moveTo>
                  <a:cubicBezTo>
                    <a:pt x="322421" y="173520"/>
                    <a:pt x="337586" y="188653"/>
                    <a:pt x="337586" y="207321"/>
                  </a:cubicBezTo>
                  <a:cubicBezTo>
                    <a:pt x="337586" y="225989"/>
                    <a:pt x="322421" y="241122"/>
                    <a:pt x="303714" y="241122"/>
                  </a:cubicBezTo>
                  <a:cubicBezTo>
                    <a:pt x="285007" y="241122"/>
                    <a:pt x="269842" y="225989"/>
                    <a:pt x="269842" y="207321"/>
                  </a:cubicBezTo>
                  <a:cubicBezTo>
                    <a:pt x="269842" y="188653"/>
                    <a:pt x="285007" y="173520"/>
                    <a:pt x="303714" y="173520"/>
                  </a:cubicBezTo>
                  <a:close/>
                  <a:moveTo>
                    <a:pt x="303758" y="139994"/>
                  </a:moveTo>
                  <a:cubicBezTo>
                    <a:pt x="266549" y="139994"/>
                    <a:pt x="236373" y="170125"/>
                    <a:pt x="236373" y="207277"/>
                  </a:cubicBezTo>
                  <a:cubicBezTo>
                    <a:pt x="236373" y="244517"/>
                    <a:pt x="266549" y="274559"/>
                    <a:pt x="303758" y="274559"/>
                  </a:cubicBezTo>
                  <a:cubicBezTo>
                    <a:pt x="340967" y="274559"/>
                    <a:pt x="371054" y="244517"/>
                    <a:pt x="371054" y="207277"/>
                  </a:cubicBezTo>
                  <a:cubicBezTo>
                    <a:pt x="371054" y="170125"/>
                    <a:pt x="340967" y="139994"/>
                    <a:pt x="303758" y="139994"/>
                  </a:cubicBezTo>
                  <a:close/>
                  <a:moveTo>
                    <a:pt x="282839" y="68801"/>
                  </a:moveTo>
                  <a:lnTo>
                    <a:pt x="303669" y="68801"/>
                  </a:lnTo>
                  <a:lnTo>
                    <a:pt x="303847" y="68801"/>
                  </a:lnTo>
                  <a:lnTo>
                    <a:pt x="324588" y="68801"/>
                  </a:lnTo>
                  <a:lnTo>
                    <a:pt x="327703" y="99465"/>
                  </a:lnTo>
                  <a:cubicBezTo>
                    <a:pt x="340522" y="102309"/>
                    <a:pt x="352450" y="107375"/>
                    <a:pt x="363221" y="114219"/>
                  </a:cubicBezTo>
                  <a:lnTo>
                    <a:pt x="387166" y="94665"/>
                  </a:lnTo>
                  <a:lnTo>
                    <a:pt x="416541" y="124085"/>
                  </a:lnTo>
                  <a:lnTo>
                    <a:pt x="396958" y="147993"/>
                  </a:lnTo>
                  <a:cubicBezTo>
                    <a:pt x="403812" y="158748"/>
                    <a:pt x="408797" y="170658"/>
                    <a:pt x="411645" y="183457"/>
                  </a:cubicBezTo>
                  <a:lnTo>
                    <a:pt x="442445" y="186479"/>
                  </a:lnTo>
                  <a:lnTo>
                    <a:pt x="442445" y="228075"/>
                  </a:lnTo>
                  <a:lnTo>
                    <a:pt x="411645" y="231185"/>
                  </a:lnTo>
                  <a:cubicBezTo>
                    <a:pt x="408886" y="243984"/>
                    <a:pt x="403812" y="255894"/>
                    <a:pt x="396958" y="266649"/>
                  </a:cubicBezTo>
                  <a:lnTo>
                    <a:pt x="416541" y="290558"/>
                  </a:lnTo>
                  <a:lnTo>
                    <a:pt x="387166" y="319977"/>
                  </a:lnTo>
                  <a:lnTo>
                    <a:pt x="363221" y="300423"/>
                  </a:lnTo>
                  <a:cubicBezTo>
                    <a:pt x="352450" y="307267"/>
                    <a:pt x="340522" y="312333"/>
                    <a:pt x="327703" y="315177"/>
                  </a:cubicBezTo>
                  <a:lnTo>
                    <a:pt x="324588" y="345841"/>
                  </a:lnTo>
                  <a:lnTo>
                    <a:pt x="303847" y="345841"/>
                  </a:lnTo>
                  <a:lnTo>
                    <a:pt x="303669" y="345841"/>
                  </a:lnTo>
                  <a:lnTo>
                    <a:pt x="282839" y="345841"/>
                  </a:lnTo>
                  <a:lnTo>
                    <a:pt x="279813" y="315177"/>
                  </a:lnTo>
                  <a:cubicBezTo>
                    <a:pt x="266994" y="312333"/>
                    <a:pt x="254977" y="307267"/>
                    <a:pt x="244295" y="300423"/>
                  </a:cubicBezTo>
                  <a:lnTo>
                    <a:pt x="220350" y="319977"/>
                  </a:lnTo>
                  <a:lnTo>
                    <a:pt x="190886" y="290558"/>
                  </a:lnTo>
                  <a:lnTo>
                    <a:pt x="210558" y="266649"/>
                  </a:lnTo>
                  <a:cubicBezTo>
                    <a:pt x="203704" y="255894"/>
                    <a:pt x="198630" y="243984"/>
                    <a:pt x="195782" y="231185"/>
                  </a:cubicBezTo>
                  <a:lnTo>
                    <a:pt x="164982" y="228075"/>
                  </a:lnTo>
                  <a:lnTo>
                    <a:pt x="164982" y="186568"/>
                  </a:lnTo>
                  <a:lnTo>
                    <a:pt x="195782" y="183457"/>
                  </a:lnTo>
                  <a:cubicBezTo>
                    <a:pt x="198630" y="170658"/>
                    <a:pt x="203704" y="158748"/>
                    <a:pt x="210558" y="147993"/>
                  </a:cubicBezTo>
                  <a:lnTo>
                    <a:pt x="190886" y="124085"/>
                  </a:lnTo>
                  <a:lnTo>
                    <a:pt x="220350" y="94665"/>
                  </a:lnTo>
                  <a:lnTo>
                    <a:pt x="244295" y="114219"/>
                  </a:lnTo>
                  <a:cubicBezTo>
                    <a:pt x="254977" y="107375"/>
                    <a:pt x="266905" y="102309"/>
                    <a:pt x="279813" y="99465"/>
                  </a:cubicBezTo>
                  <a:close/>
                  <a:moveTo>
                    <a:pt x="38005" y="37951"/>
                  </a:moveTo>
                  <a:lnTo>
                    <a:pt x="38005" y="376049"/>
                  </a:lnTo>
                  <a:lnTo>
                    <a:pt x="569634" y="376049"/>
                  </a:lnTo>
                  <a:lnTo>
                    <a:pt x="569634" y="37951"/>
                  </a:lnTo>
                  <a:close/>
                  <a:moveTo>
                    <a:pt x="28482" y="0"/>
                  </a:moveTo>
                  <a:lnTo>
                    <a:pt x="579157" y="0"/>
                  </a:lnTo>
                  <a:cubicBezTo>
                    <a:pt x="594822" y="0"/>
                    <a:pt x="607639" y="12799"/>
                    <a:pt x="607639" y="28441"/>
                  </a:cubicBezTo>
                  <a:lnTo>
                    <a:pt x="607639" y="385559"/>
                  </a:lnTo>
                  <a:cubicBezTo>
                    <a:pt x="607639" y="401202"/>
                    <a:pt x="594822" y="414000"/>
                    <a:pt x="579157" y="414000"/>
                  </a:cubicBezTo>
                  <a:lnTo>
                    <a:pt x="351304" y="414000"/>
                  </a:lnTo>
                  <a:lnTo>
                    <a:pt x="351304" y="479593"/>
                  </a:lnTo>
                  <a:lnTo>
                    <a:pt x="437906" y="479593"/>
                  </a:lnTo>
                  <a:lnTo>
                    <a:pt x="437906" y="517456"/>
                  </a:lnTo>
                  <a:lnTo>
                    <a:pt x="169733" y="517456"/>
                  </a:lnTo>
                  <a:lnTo>
                    <a:pt x="169733" y="479593"/>
                  </a:lnTo>
                  <a:lnTo>
                    <a:pt x="256335" y="479593"/>
                  </a:lnTo>
                  <a:lnTo>
                    <a:pt x="256335" y="414000"/>
                  </a:lnTo>
                  <a:lnTo>
                    <a:pt x="28482" y="414000"/>
                  </a:lnTo>
                  <a:cubicBezTo>
                    <a:pt x="12817" y="414000"/>
                    <a:pt x="0" y="401202"/>
                    <a:pt x="0" y="385559"/>
                  </a:cubicBezTo>
                  <a:lnTo>
                    <a:pt x="0" y="28441"/>
                  </a:lnTo>
                  <a:cubicBezTo>
                    <a:pt x="0" y="12799"/>
                    <a:pt x="12817" y="0"/>
                    <a:pt x="28482" y="0"/>
                  </a:cubicBezTo>
                  <a:close/>
                </a:path>
              </a:pathLst>
            </a:custGeom>
            <a:solidFill>
              <a:schemeClr val="bg1"/>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24" name="任意多边形 123"/>
            <p:cNvSpPr/>
            <p:nvPr/>
          </p:nvSpPr>
          <p:spPr>
            <a:xfrm>
              <a:off x="5864848" y="4998280"/>
              <a:ext cx="371104" cy="356745"/>
            </a:xfrm>
            <a:custGeom>
              <a:avLst/>
              <a:gdLst>
                <a:gd name="connsiteX0" fmla="*/ 241391 w 516922"/>
                <a:gd name="connsiteY0" fmla="*/ 466920 h 496921"/>
                <a:gd name="connsiteX1" fmla="*/ 374792 w 516922"/>
                <a:gd name="connsiteY1" fmla="*/ 466920 h 496921"/>
                <a:gd name="connsiteX2" fmla="*/ 394157 w 516922"/>
                <a:gd name="connsiteY2" fmla="*/ 492438 h 496921"/>
                <a:gd name="connsiteX3" fmla="*/ 241391 w 516922"/>
                <a:gd name="connsiteY3" fmla="*/ 492438 h 496921"/>
                <a:gd name="connsiteX4" fmla="*/ 45175 w 516922"/>
                <a:gd name="connsiteY4" fmla="*/ 266910 h 496921"/>
                <a:gd name="connsiteX5" fmla="*/ 178975 w 516922"/>
                <a:gd name="connsiteY5" fmla="*/ 266910 h 496921"/>
                <a:gd name="connsiteX6" fmla="*/ 178975 w 516922"/>
                <a:gd name="connsiteY6" fmla="*/ 312085 h 496921"/>
                <a:gd name="connsiteX7" fmla="*/ 45175 w 516922"/>
                <a:gd name="connsiteY7" fmla="*/ 312085 h 496921"/>
                <a:gd name="connsiteX8" fmla="*/ 45175 w 516922"/>
                <a:gd name="connsiteY8" fmla="*/ 167939 h 496921"/>
                <a:gd name="connsiteX9" fmla="*/ 178975 w 516922"/>
                <a:gd name="connsiteY9" fmla="*/ 167939 h 496921"/>
                <a:gd name="connsiteX10" fmla="*/ 178975 w 516922"/>
                <a:gd name="connsiteY10" fmla="*/ 213114 h 496921"/>
                <a:gd name="connsiteX11" fmla="*/ 45175 w 516922"/>
                <a:gd name="connsiteY11" fmla="*/ 213114 h 496921"/>
                <a:gd name="connsiteX12" fmla="*/ 254150 w 516922"/>
                <a:gd name="connsiteY12" fmla="*/ 92418 h 496921"/>
                <a:gd name="connsiteX13" fmla="*/ 497537 w 516922"/>
                <a:gd name="connsiteY13" fmla="*/ 92418 h 496921"/>
                <a:gd name="connsiteX14" fmla="*/ 516922 w 516922"/>
                <a:gd name="connsiteY14" fmla="*/ 111788 h 496921"/>
                <a:gd name="connsiteX15" fmla="*/ 516922 w 516922"/>
                <a:gd name="connsiteY15" fmla="*/ 402340 h 496921"/>
                <a:gd name="connsiteX16" fmla="*/ 497537 w 516922"/>
                <a:gd name="connsiteY16" fmla="*/ 421710 h 496921"/>
                <a:gd name="connsiteX17" fmla="*/ 359690 w 516922"/>
                <a:gd name="connsiteY17" fmla="*/ 421710 h 496921"/>
                <a:gd name="connsiteX18" fmla="*/ 359690 w 516922"/>
                <a:gd name="connsiteY18" fmla="*/ 458298 h 496921"/>
                <a:gd name="connsiteX19" fmla="*/ 254150 w 516922"/>
                <a:gd name="connsiteY19" fmla="*/ 458298 h 496921"/>
                <a:gd name="connsiteX20" fmla="*/ 254150 w 516922"/>
                <a:gd name="connsiteY20" fmla="*/ 382970 h 496921"/>
                <a:gd name="connsiteX21" fmla="*/ 478152 w 516922"/>
                <a:gd name="connsiteY21" fmla="*/ 382970 h 496921"/>
                <a:gd name="connsiteX22" fmla="*/ 478152 w 516922"/>
                <a:gd name="connsiteY22" fmla="*/ 131158 h 496921"/>
                <a:gd name="connsiteX23" fmla="*/ 254150 w 516922"/>
                <a:gd name="connsiteY23" fmla="*/ 131158 h 496921"/>
                <a:gd name="connsiteX24" fmla="*/ 45175 w 516922"/>
                <a:gd name="connsiteY24" fmla="*/ 75176 h 496921"/>
                <a:gd name="connsiteX25" fmla="*/ 178975 w 516922"/>
                <a:gd name="connsiteY25" fmla="*/ 75176 h 496921"/>
                <a:gd name="connsiteX26" fmla="*/ 178975 w 516922"/>
                <a:gd name="connsiteY26" fmla="*/ 120351 h 496921"/>
                <a:gd name="connsiteX27" fmla="*/ 45175 w 516922"/>
                <a:gd name="connsiteY27" fmla="*/ 120351 h 496921"/>
                <a:gd name="connsiteX28" fmla="*/ 28019 w 516922"/>
                <a:gd name="connsiteY28" fmla="*/ 27965 h 496921"/>
                <a:gd name="connsiteX29" fmla="*/ 28019 w 516922"/>
                <a:gd name="connsiteY29" fmla="*/ 466805 h 496921"/>
                <a:gd name="connsiteX30" fmla="*/ 196130 w 516922"/>
                <a:gd name="connsiteY30" fmla="*/ 466805 h 496921"/>
                <a:gd name="connsiteX31" fmla="*/ 196130 w 516922"/>
                <a:gd name="connsiteY31" fmla="*/ 27965 h 496921"/>
                <a:gd name="connsiteX32" fmla="*/ 28019 w 516922"/>
                <a:gd name="connsiteY32" fmla="*/ 0 h 496921"/>
                <a:gd name="connsiteX33" fmla="*/ 196130 w 516922"/>
                <a:gd name="connsiteY33" fmla="*/ 0 h 496921"/>
                <a:gd name="connsiteX34" fmla="*/ 224149 w 516922"/>
                <a:gd name="connsiteY34" fmla="*/ 27965 h 496921"/>
                <a:gd name="connsiteX35" fmla="*/ 224149 w 516922"/>
                <a:gd name="connsiteY35" fmla="*/ 466805 h 496921"/>
                <a:gd name="connsiteX36" fmla="*/ 196130 w 516922"/>
                <a:gd name="connsiteY36" fmla="*/ 496921 h 496921"/>
                <a:gd name="connsiteX37" fmla="*/ 28019 w 516922"/>
                <a:gd name="connsiteY37" fmla="*/ 496921 h 496921"/>
                <a:gd name="connsiteX38" fmla="*/ 0 w 516922"/>
                <a:gd name="connsiteY38" fmla="*/ 466805 h 496921"/>
                <a:gd name="connsiteX39" fmla="*/ 0 w 516922"/>
                <a:gd name="connsiteY39" fmla="*/ 27965 h 496921"/>
                <a:gd name="connsiteX40" fmla="*/ 28019 w 516922"/>
                <a:gd name="connsiteY40" fmla="*/ 0 h 4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6922" h="496921">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solidFill>
              <a:schemeClr val="bg1"/>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25" name="任意多边形 124"/>
            <p:cNvSpPr/>
            <p:nvPr/>
          </p:nvSpPr>
          <p:spPr>
            <a:xfrm>
              <a:off x="7038200" y="4380945"/>
              <a:ext cx="371104" cy="347386"/>
            </a:xfrm>
            <a:custGeom>
              <a:avLst/>
              <a:gdLst>
                <a:gd name="connsiteX0" fmla="*/ 243883 w 600653"/>
                <a:gd name="connsiteY0" fmla="*/ 476473 h 562265"/>
                <a:gd name="connsiteX1" fmla="*/ 243883 w 600653"/>
                <a:gd name="connsiteY1" fmla="*/ 521100 h 562265"/>
                <a:gd name="connsiteX2" fmla="*/ 356770 w 600653"/>
                <a:gd name="connsiteY2" fmla="*/ 521100 h 562265"/>
                <a:gd name="connsiteX3" fmla="*/ 356770 w 600653"/>
                <a:gd name="connsiteY3" fmla="*/ 476473 h 562265"/>
                <a:gd name="connsiteX4" fmla="*/ 38528 w 600653"/>
                <a:gd name="connsiteY4" fmla="*/ 381063 h 562265"/>
                <a:gd name="connsiteX5" fmla="*/ 38528 w 600653"/>
                <a:gd name="connsiteY5" fmla="*/ 418766 h 562265"/>
                <a:gd name="connsiteX6" fmla="*/ 57792 w 600653"/>
                <a:gd name="connsiteY6" fmla="*/ 438001 h 562265"/>
                <a:gd name="connsiteX7" fmla="*/ 542861 w 600653"/>
                <a:gd name="connsiteY7" fmla="*/ 438001 h 562265"/>
                <a:gd name="connsiteX8" fmla="*/ 562125 w 600653"/>
                <a:gd name="connsiteY8" fmla="*/ 418766 h 562265"/>
                <a:gd name="connsiteX9" fmla="*/ 562125 w 600653"/>
                <a:gd name="connsiteY9" fmla="*/ 381063 h 562265"/>
                <a:gd name="connsiteX10" fmla="*/ 300326 w 600653"/>
                <a:gd name="connsiteY10" fmla="*/ 210426 h 562265"/>
                <a:gd name="connsiteX11" fmla="*/ 315710 w 600653"/>
                <a:gd name="connsiteY11" fmla="*/ 225826 h 562265"/>
                <a:gd name="connsiteX12" fmla="*/ 315710 w 600653"/>
                <a:gd name="connsiteY12" fmla="*/ 251620 h 562265"/>
                <a:gd name="connsiteX13" fmla="*/ 300326 w 600653"/>
                <a:gd name="connsiteY13" fmla="*/ 267019 h 562265"/>
                <a:gd name="connsiteX14" fmla="*/ 284943 w 600653"/>
                <a:gd name="connsiteY14" fmla="*/ 251620 h 562265"/>
                <a:gd name="connsiteX15" fmla="*/ 284943 w 600653"/>
                <a:gd name="connsiteY15" fmla="*/ 225826 h 562265"/>
                <a:gd name="connsiteX16" fmla="*/ 300326 w 600653"/>
                <a:gd name="connsiteY16" fmla="*/ 210426 h 562265"/>
                <a:gd name="connsiteX17" fmla="*/ 253291 w 600653"/>
                <a:gd name="connsiteY17" fmla="*/ 184466 h 562265"/>
                <a:gd name="connsiteX18" fmla="*/ 243081 w 600653"/>
                <a:gd name="connsiteY18" fmla="*/ 194851 h 562265"/>
                <a:gd name="connsiteX19" fmla="*/ 243081 w 600653"/>
                <a:gd name="connsiteY19" fmla="*/ 281397 h 562265"/>
                <a:gd name="connsiteX20" fmla="*/ 253291 w 600653"/>
                <a:gd name="connsiteY20" fmla="*/ 291782 h 562265"/>
                <a:gd name="connsiteX21" fmla="*/ 347292 w 600653"/>
                <a:gd name="connsiteY21" fmla="*/ 291782 h 562265"/>
                <a:gd name="connsiteX22" fmla="*/ 357502 w 600653"/>
                <a:gd name="connsiteY22" fmla="*/ 281397 h 562265"/>
                <a:gd name="connsiteX23" fmla="*/ 357502 w 600653"/>
                <a:gd name="connsiteY23" fmla="*/ 194851 h 562265"/>
                <a:gd name="connsiteX24" fmla="*/ 347292 w 600653"/>
                <a:gd name="connsiteY24" fmla="*/ 184466 h 562265"/>
                <a:gd name="connsiteX25" fmla="*/ 300292 w 600653"/>
                <a:gd name="connsiteY25" fmla="*/ 100420 h 562265"/>
                <a:gd name="connsiteX26" fmla="*/ 258299 w 600653"/>
                <a:gd name="connsiteY26" fmla="*/ 142347 h 562265"/>
                <a:gd name="connsiteX27" fmla="*/ 258299 w 600653"/>
                <a:gd name="connsiteY27" fmla="*/ 153694 h 562265"/>
                <a:gd name="connsiteX28" fmla="*/ 342477 w 600653"/>
                <a:gd name="connsiteY28" fmla="*/ 153694 h 562265"/>
                <a:gd name="connsiteX29" fmla="*/ 342477 w 600653"/>
                <a:gd name="connsiteY29" fmla="*/ 142347 h 562265"/>
                <a:gd name="connsiteX30" fmla="*/ 300292 w 600653"/>
                <a:gd name="connsiteY30" fmla="*/ 100420 h 562265"/>
                <a:gd name="connsiteX31" fmla="*/ 300292 w 600653"/>
                <a:gd name="connsiteY31" fmla="*/ 69648 h 562265"/>
                <a:gd name="connsiteX32" fmla="*/ 373297 w 600653"/>
                <a:gd name="connsiteY32" fmla="*/ 142347 h 562265"/>
                <a:gd name="connsiteX33" fmla="*/ 373297 w 600653"/>
                <a:gd name="connsiteY33" fmla="*/ 161964 h 562265"/>
                <a:gd name="connsiteX34" fmla="*/ 373104 w 600653"/>
                <a:gd name="connsiteY34" fmla="*/ 162925 h 562265"/>
                <a:gd name="connsiteX35" fmla="*/ 388322 w 600653"/>
                <a:gd name="connsiteY35" fmla="*/ 194851 h 562265"/>
                <a:gd name="connsiteX36" fmla="*/ 388322 w 600653"/>
                <a:gd name="connsiteY36" fmla="*/ 281397 h 562265"/>
                <a:gd name="connsiteX37" fmla="*/ 347292 w 600653"/>
                <a:gd name="connsiteY37" fmla="*/ 322554 h 562265"/>
                <a:gd name="connsiteX38" fmla="*/ 253291 w 600653"/>
                <a:gd name="connsiteY38" fmla="*/ 322554 h 562265"/>
                <a:gd name="connsiteX39" fmla="*/ 212261 w 600653"/>
                <a:gd name="connsiteY39" fmla="*/ 281397 h 562265"/>
                <a:gd name="connsiteX40" fmla="*/ 212261 w 600653"/>
                <a:gd name="connsiteY40" fmla="*/ 194851 h 562265"/>
                <a:gd name="connsiteX41" fmla="*/ 227479 w 600653"/>
                <a:gd name="connsiteY41" fmla="*/ 162925 h 562265"/>
                <a:gd name="connsiteX42" fmla="*/ 227479 w 600653"/>
                <a:gd name="connsiteY42" fmla="*/ 161964 h 562265"/>
                <a:gd name="connsiteX43" fmla="*/ 227479 w 600653"/>
                <a:gd name="connsiteY43" fmla="*/ 142347 h 562265"/>
                <a:gd name="connsiteX44" fmla="*/ 300292 w 600653"/>
                <a:gd name="connsiteY44" fmla="*/ 69648 h 562265"/>
                <a:gd name="connsiteX45" fmla="*/ 57792 w 600653"/>
                <a:gd name="connsiteY45" fmla="*/ 38472 h 562265"/>
                <a:gd name="connsiteX46" fmla="*/ 38528 w 600653"/>
                <a:gd name="connsiteY46" fmla="*/ 57708 h 562265"/>
                <a:gd name="connsiteX47" fmla="*/ 38528 w 600653"/>
                <a:gd name="connsiteY47" fmla="*/ 342591 h 562265"/>
                <a:gd name="connsiteX48" fmla="*/ 562125 w 600653"/>
                <a:gd name="connsiteY48" fmla="*/ 342591 h 562265"/>
                <a:gd name="connsiteX49" fmla="*/ 562125 w 600653"/>
                <a:gd name="connsiteY49" fmla="*/ 57708 h 562265"/>
                <a:gd name="connsiteX50" fmla="*/ 542861 w 600653"/>
                <a:gd name="connsiteY50" fmla="*/ 38472 h 562265"/>
                <a:gd name="connsiteX51" fmla="*/ 57792 w 600653"/>
                <a:gd name="connsiteY51" fmla="*/ 0 h 562265"/>
                <a:gd name="connsiteX52" fmla="*/ 542861 w 600653"/>
                <a:gd name="connsiteY52" fmla="*/ 0 h 562265"/>
                <a:gd name="connsiteX53" fmla="*/ 600653 w 600653"/>
                <a:gd name="connsiteY53" fmla="*/ 57708 h 562265"/>
                <a:gd name="connsiteX54" fmla="*/ 600653 w 600653"/>
                <a:gd name="connsiteY54" fmla="*/ 418766 h 562265"/>
                <a:gd name="connsiteX55" fmla="*/ 542861 w 600653"/>
                <a:gd name="connsiteY55" fmla="*/ 476473 h 562265"/>
                <a:gd name="connsiteX56" fmla="*/ 395298 w 600653"/>
                <a:gd name="connsiteY56" fmla="*/ 476473 h 562265"/>
                <a:gd name="connsiteX57" fmla="*/ 395298 w 600653"/>
                <a:gd name="connsiteY57" fmla="*/ 523793 h 562265"/>
                <a:gd name="connsiteX58" fmla="*/ 460411 w 600653"/>
                <a:gd name="connsiteY58" fmla="*/ 523793 h 562265"/>
                <a:gd name="connsiteX59" fmla="*/ 479675 w 600653"/>
                <a:gd name="connsiteY59" fmla="*/ 543029 h 562265"/>
                <a:gd name="connsiteX60" fmla="*/ 460411 w 600653"/>
                <a:gd name="connsiteY60" fmla="*/ 562265 h 562265"/>
                <a:gd name="connsiteX61" fmla="*/ 140435 w 600653"/>
                <a:gd name="connsiteY61" fmla="*/ 562265 h 562265"/>
                <a:gd name="connsiteX62" fmla="*/ 121171 w 600653"/>
                <a:gd name="connsiteY62" fmla="*/ 543029 h 562265"/>
                <a:gd name="connsiteX63" fmla="*/ 140435 w 600653"/>
                <a:gd name="connsiteY63" fmla="*/ 523793 h 562265"/>
                <a:gd name="connsiteX64" fmla="*/ 205355 w 600653"/>
                <a:gd name="connsiteY64" fmla="*/ 523793 h 562265"/>
                <a:gd name="connsiteX65" fmla="*/ 205355 w 600653"/>
                <a:gd name="connsiteY65" fmla="*/ 476473 h 562265"/>
                <a:gd name="connsiteX66" fmla="*/ 57792 w 600653"/>
                <a:gd name="connsiteY66" fmla="*/ 476473 h 562265"/>
                <a:gd name="connsiteX67" fmla="*/ 0 w 600653"/>
                <a:gd name="connsiteY67" fmla="*/ 418766 h 562265"/>
                <a:gd name="connsiteX68" fmla="*/ 0 w 600653"/>
                <a:gd name="connsiteY68" fmla="*/ 57708 h 562265"/>
                <a:gd name="connsiteX69" fmla="*/ 57792 w 600653"/>
                <a:gd name="connsiteY69" fmla="*/ 0 h 56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0653" h="562265">
                  <a:moveTo>
                    <a:pt x="243883" y="476473"/>
                  </a:moveTo>
                  <a:lnTo>
                    <a:pt x="243883" y="521100"/>
                  </a:lnTo>
                  <a:lnTo>
                    <a:pt x="356770" y="521100"/>
                  </a:lnTo>
                  <a:lnTo>
                    <a:pt x="356770" y="476473"/>
                  </a:lnTo>
                  <a:close/>
                  <a:moveTo>
                    <a:pt x="38528" y="381063"/>
                  </a:moveTo>
                  <a:lnTo>
                    <a:pt x="38528" y="418766"/>
                  </a:lnTo>
                  <a:cubicBezTo>
                    <a:pt x="38528" y="429345"/>
                    <a:pt x="47197" y="438001"/>
                    <a:pt x="57792" y="438001"/>
                  </a:cubicBezTo>
                  <a:lnTo>
                    <a:pt x="542861" y="438001"/>
                  </a:lnTo>
                  <a:cubicBezTo>
                    <a:pt x="553649" y="438001"/>
                    <a:pt x="562125" y="429345"/>
                    <a:pt x="562125" y="418766"/>
                  </a:cubicBezTo>
                  <a:lnTo>
                    <a:pt x="562125" y="381063"/>
                  </a:lnTo>
                  <a:close/>
                  <a:moveTo>
                    <a:pt x="300326" y="210426"/>
                  </a:moveTo>
                  <a:cubicBezTo>
                    <a:pt x="308787" y="210426"/>
                    <a:pt x="315710" y="217356"/>
                    <a:pt x="315710" y="225826"/>
                  </a:cubicBezTo>
                  <a:lnTo>
                    <a:pt x="315710" y="251620"/>
                  </a:lnTo>
                  <a:cubicBezTo>
                    <a:pt x="315710" y="260089"/>
                    <a:pt x="308787" y="267019"/>
                    <a:pt x="300326" y="267019"/>
                  </a:cubicBezTo>
                  <a:cubicBezTo>
                    <a:pt x="291866" y="267019"/>
                    <a:pt x="284943" y="260089"/>
                    <a:pt x="284943" y="251620"/>
                  </a:cubicBezTo>
                  <a:lnTo>
                    <a:pt x="284943" y="225826"/>
                  </a:lnTo>
                  <a:cubicBezTo>
                    <a:pt x="284943" y="217356"/>
                    <a:pt x="291866" y="210426"/>
                    <a:pt x="300326" y="210426"/>
                  </a:cubicBezTo>
                  <a:close/>
                  <a:moveTo>
                    <a:pt x="253291" y="184466"/>
                  </a:moveTo>
                  <a:cubicBezTo>
                    <a:pt x="247897" y="184466"/>
                    <a:pt x="243081" y="189274"/>
                    <a:pt x="243081" y="194851"/>
                  </a:cubicBezTo>
                  <a:lnTo>
                    <a:pt x="243081" y="281397"/>
                  </a:lnTo>
                  <a:cubicBezTo>
                    <a:pt x="243081" y="286974"/>
                    <a:pt x="247897" y="291782"/>
                    <a:pt x="253291" y="291782"/>
                  </a:cubicBezTo>
                  <a:lnTo>
                    <a:pt x="347292" y="291782"/>
                  </a:lnTo>
                  <a:cubicBezTo>
                    <a:pt x="352879" y="291782"/>
                    <a:pt x="357502" y="286974"/>
                    <a:pt x="357502" y="281397"/>
                  </a:cubicBezTo>
                  <a:lnTo>
                    <a:pt x="357502" y="194851"/>
                  </a:lnTo>
                  <a:cubicBezTo>
                    <a:pt x="357502" y="189274"/>
                    <a:pt x="352879" y="184466"/>
                    <a:pt x="347292" y="184466"/>
                  </a:cubicBezTo>
                  <a:close/>
                  <a:moveTo>
                    <a:pt x="300292" y="100420"/>
                  </a:moveTo>
                  <a:cubicBezTo>
                    <a:pt x="277176" y="100420"/>
                    <a:pt x="258299" y="119268"/>
                    <a:pt x="258299" y="142347"/>
                  </a:cubicBezTo>
                  <a:lnTo>
                    <a:pt x="258299" y="153694"/>
                  </a:lnTo>
                  <a:lnTo>
                    <a:pt x="342477" y="153694"/>
                  </a:lnTo>
                  <a:lnTo>
                    <a:pt x="342477" y="142347"/>
                  </a:lnTo>
                  <a:cubicBezTo>
                    <a:pt x="342477" y="119268"/>
                    <a:pt x="323599" y="100420"/>
                    <a:pt x="300292" y="100420"/>
                  </a:cubicBezTo>
                  <a:close/>
                  <a:moveTo>
                    <a:pt x="300292" y="69648"/>
                  </a:moveTo>
                  <a:cubicBezTo>
                    <a:pt x="340551" y="69648"/>
                    <a:pt x="373297" y="102343"/>
                    <a:pt x="373297" y="142347"/>
                  </a:cubicBezTo>
                  <a:lnTo>
                    <a:pt x="373297" y="161964"/>
                  </a:lnTo>
                  <a:cubicBezTo>
                    <a:pt x="373297" y="162348"/>
                    <a:pt x="373104" y="162541"/>
                    <a:pt x="373104" y="162925"/>
                  </a:cubicBezTo>
                  <a:cubicBezTo>
                    <a:pt x="382351" y="170426"/>
                    <a:pt x="388322" y="181965"/>
                    <a:pt x="388322" y="194851"/>
                  </a:cubicBezTo>
                  <a:lnTo>
                    <a:pt x="388322" y="281397"/>
                  </a:lnTo>
                  <a:cubicBezTo>
                    <a:pt x="388322" y="304091"/>
                    <a:pt x="370022" y="322554"/>
                    <a:pt x="347292" y="322554"/>
                  </a:cubicBezTo>
                  <a:lnTo>
                    <a:pt x="253291" y="322554"/>
                  </a:lnTo>
                  <a:cubicBezTo>
                    <a:pt x="230753" y="322554"/>
                    <a:pt x="212261" y="304091"/>
                    <a:pt x="212261" y="281397"/>
                  </a:cubicBezTo>
                  <a:lnTo>
                    <a:pt x="212261" y="194851"/>
                  </a:lnTo>
                  <a:cubicBezTo>
                    <a:pt x="212261" y="181965"/>
                    <a:pt x="218232" y="170426"/>
                    <a:pt x="227479" y="162925"/>
                  </a:cubicBezTo>
                  <a:cubicBezTo>
                    <a:pt x="227479" y="162541"/>
                    <a:pt x="227479" y="162348"/>
                    <a:pt x="227479" y="161964"/>
                  </a:cubicBezTo>
                  <a:lnTo>
                    <a:pt x="227479" y="142347"/>
                  </a:lnTo>
                  <a:cubicBezTo>
                    <a:pt x="227479" y="102343"/>
                    <a:pt x="260225" y="69648"/>
                    <a:pt x="300292" y="69648"/>
                  </a:cubicBezTo>
                  <a:close/>
                  <a:moveTo>
                    <a:pt x="57792" y="38472"/>
                  </a:moveTo>
                  <a:cubicBezTo>
                    <a:pt x="47197" y="38472"/>
                    <a:pt x="38528" y="47128"/>
                    <a:pt x="38528" y="57708"/>
                  </a:cubicBezTo>
                  <a:lnTo>
                    <a:pt x="38528" y="342591"/>
                  </a:lnTo>
                  <a:lnTo>
                    <a:pt x="562125" y="342591"/>
                  </a:lnTo>
                  <a:lnTo>
                    <a:pt x="562125" y="57708"/>
                  </a:lnTo>
                  <a:cubicBezTo>
                    <a:pt x="562125" y="47128"/>
                    <a:pt x="553649" y="38472"/>
                    <a:pt x="542861" y="38472"/>
                  </a:cubicBezTo>
                  <a:close/>
                  <a:moveTo>
                    <a:pt x="57792" y="0"/>
                  </a:moveTo>
                  <a:lnTo>
                    <a:pt x="542861" y="0"/>
                  </a:lnTo>
                  <a:cubicBezTo>
                    <a:pt x="574839" y="0"/>
                    <a:pt x="600653" y="25776"/>
                    <a:pt x="600653" y="57708"/>
                  </a:cubicBezTo>
                  <a:lnTo>
                    <a:pt x="600653" y="418766"/>
                  </a:lnTo>
                  <a:cubicBezTo>
                    <a:pt x="600653" y="450505"/>
                    <a:pt x="574839" y="476473"/>
                    <a:pt x="542861" y="476473"/>
                  </a:cubicBezTo>
                  <a:lnTo>
                    <a:pt x="395298" y="476473"/>
                  </a:lnTo>
                  <a:lnTo>
                    <a:pt x="395298" y="523793"/>
                  </a:lnTo>
                  <a:lnTo>
                    <a:pt x="460411" y="523793"/>
                  </a:lnTo>
                  <a:cubicBezTo>
                    <a:pt x="471006" y="523793"/>
                    <a:pt x="479675" y="532257"/>
                    <a:pt x="479675" y="543029"/>
                  </a:cubicBezTo>
                  <a:cubicBezTo>
                    <a:pt x="479675" y="553609"/>
                    <a:pt x="471006" y="562265"/>
                    <a:pt x="460411" y="562265"/>
                  </a:cubicBezTo>
                  <a:lnTo>
                    <a:pt x="140435" y="562265"/>
                  </a:lnTo>
                  <a:cubicBezTo>
                    <a:pt x="129840" y="562265"/>
                    <a:pt x="121171" y="553609"/>
                    <a:pt x="121171" y="543029"/>
                  </a:cubicBezTo>
                  <a:cubicBezTo>
                    <a:pt x="121171" y="532257"/>
                    <a:pt x="129840" y="523793"/>
                    <a:pt x="140435" y="523793"/>
                  </a:cubicBezTo>
                  <a:lnTo>
                    <a:pt x="205355" y="523793"/>
                  </a:lnTo>
                  <a:lnTo>
                    <a:pt x="205355" y="476473"/>
                  </a:lnTo>
                  <a:lnTo>
                    <a:pt x="57792" y="476473"/>
                  </a:lnTo>
                  <a:cubicBezTo>
                    <a:pt x="26006" y="476473"/>
                    <a:pt x="0" y="450505"/>
                    <a:pt x="0" y="418766"/>
                  </a:cubicBezTo>
                  <a:lnTo>
                    <a:pt x="0" y="57708"/>
                  </a:lnTo>
                  <a:cubicBezTo>
                    <a:pt x="0" y="25776"/>
                    <a:pt x="26006" y="0"/>
                    <a:pt x="57792" y="0"/>
                  </a:cubicBezTo>
                  <a:close/>
                </a:path>
              </a:pathLst>
            </a:custGeom>
            <a:solidFill>
              <a:schemeClr val="bg1"/>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sp>
          <p:nvSpPr>
            <p:cNvPr id="126" name="任意多边形 125"/>
            <p:cNvSpPr/>
            <p:nvPr/>
          </p:nvSpPr>
          <p:spPr>
            <a:xfrm>
              <a:off x="7085446" y="2911574"/>
              <a:ext cx="338445" cy="371104"/>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chemeClr val="bg1"/>
            </a:solid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975" dirty="0">
                <a:solidFill>
                  <a:srgbClr val="FFFFFF"/>
                </a:solidFill>
                <a:latin typeface="Arial Black" panose="020B0A04020102020204"/>
              </a:endParaRPr>
            </a:p>
          </p:txBody>
        </p:sp>
      </p:grpSp>
      <p:grpSp>
        <p:nvGrpSpPr>
          <p:cNvPr id="12" name="组合 11"/>
          <p:cNvGrpSpPr/>
          <p:nvPr/>
        </p:nvGrpSpPr>
        <p:grpSpPr>
          <a:xfrm flipH="1">
            <a:off x="7982585" y="2385695"/>
            <a:ext cx="3265805" cy="1056640"/>
            <a:chOff x="1588" y="6311"/>
            <a:chExt cx="3981" cy="1664"/>
          </a:xfrm>
        </p:grpSpPr>
        <p:sp>
          <p:nvSpPr>
            <p:cNvPr id="10" name="文本框 9"/>
            <p:cNvSpPr txBox="1"/>
            <p:nvPr/>
          </p:nvSpPr>
          <p:spPr>
            <a:xfrm>
              <a:off x="1588" y="6311"/>
              <a:ext cx="3981" cy="483"/>
            </a:xfrm>
            <a:prstGeom prst="rect">
              <a:avLst/>
            </a:prstGeom>
            <a:noFill/>
          </p:spPr>
          <p:txBody>
            <a:bodyPr wrap="square" rtlCol="0">
              <a:spAutoFit/>
            </a:bodyPr>
            <a:p>
              <a:pPr algn="l"/>
              <a:r>
                <a:rPr lang="zh-CN" altLang="en-US" sz="1400" b="1">
                  <a:latin typeface="+mj-lt"/>
                </a:rPr>
                <a:t>单击此处添加标题</a:t>
              </a:r>
              <a:endParaRPr lang="zh-CN" altLang="en-US" sz="1400" b="1">
                <a:latin typeface="+mj-lt"/>
              </a:endParaRPr>
            </a:p>
          </p:txBody>
        </p:sp>
        <p:sp>
          <p:nvSpPr>
            <p:cNvPr id="11" name="文本框 10"/>
            <p:cNvSpPr txBox="1"/>
            <p:nvPr/>
          </p:nvSpPr>
          <p:spPr>
            <a:xfrm>
              <a:off x="1791" y="6741"/>
              <a:ext cx="3762" cy="1234"/>
            </a:xfrm>
            <a:prstGeom prst="rect">
              <a:avLst/>
            </a:prstGeom>
            <a:noFill/>
          </p:spPr>
          <p:txBody>
            <a:bodyPr wrap="square" rtlCol="0" anchor="t">
              <a:spAutoFit/>
            </a:bodyPr>
            <a:p>
              <a:pPr algn="l" fontAlgn="auto">
                <a:lnSpc>
                  <a:spcPct val="150000"/>
                </a:lnSpc>
              </a:pPr>
              <a:r>
                <a:rPr lang="zh-CN" altLang="en-US" sz="1000">
                  <a:latin typeface="+mj-lt"/>
                  <a:cs typeface="+mj-lt"/>
                  <a:sym typeface="+mn-ea"/>
                </a:rPr>
                <a:t>Click here to enter the text Click here to enter the text Click here to enter the text Click here to enter the text Click here to enter the text </a:t>
              </a:r>
              <a:endParaRPr lang="zh-CN" altLang="en-US" sz="1000">
                <a:latin typeface="+mj-lt"/>
                <a:cs typeface="+mj-lt"/>
                <a:sym typeface="+mn-ea"/>
              </a:endParaRPr>
            </a:p>
          </p:txBody>
        </p:sp>
      </p:grpSp>
      <p:grpSp>
        <p:nvGrpSpPr>
          <p:cNvPr id="31" name="组合 30"/>
          <p:cNvGrpSpPr/>
          <p:nvPr/>
        </p:nvGrpSpPr>
        <p:grpSpPr>
          <a:xfrm flipH="1">
            <a:off x="832485" y="4264025"/>
            <a:ext cx="3265805" cy="936625"/>
            <a:chOff x="1588" y="6311"/>
            <a:chExt cx="3981" cy="1475"/>
          </a:xfrm>
        </p:grpSpPr>
        <p:sp>
          <p:nvSpPr>
            <p:cNvPr id="32" name="文本框 31"/>
            <p:cNvSpPr txBox="1"/>
            <p:nvPr/>
          </p:nvSpPr>
          <p:spPr>
            <a:xfrm>
              <a:off x="1588" y="6311"/>
              <a:ext cx="3981" cy="483"/>
            </a:xfrm>
            <a:prstGeom prst="rect">
              <a:avLst/>
            </a:prstGeom>
            <a:noFill/>
          </p:spPr>
          <p:txBody>
            <a:bodyPr wrap="square" rtlCol="0">
              <a:spAutoFit/>
            </a:bodyPr>
            <a:p>
              <a:pPr algn="r"/>
              <a:r>
                <a:rPr lang="zh-CN" altLang="en-US" sz="1400" b="1">
                  <a:latin typeface="+mj-lt"/>
                </a:rPr>
                <a:t>单击此处添加标题</a:t>
              </a:r>
              <a:endParaRPr lang="zh-CN" altLang="en-US" sz="1400" b="1">
                <a:latin typeface="+mj-lt"/>
              </a:endParaRPr>
            </a:p>
          </p:txBody>
        </p:sp>
        <p:sp>
          <p:nvSpPr>
            <p:cNvPr id="33" name="文本框 32"/>
            <p:cNvSpPr txBox="1"/>
            <p:nvPr/>
          </p:nvSpPr>
          <p:spPr>
            <a:xfrm>
              <a:off x="1602" y="6661"/>
              <a:ext cx="3762" cy="1125"/>
            </a:xfrm>
            <a:prstGeom prst="rect">
              <a:avLst/>
            </a:prstGeom>
            <a:noFill/>
          </p:spPr>
          <p:txBody>
            <a:bodyPr wrap="square" rtlCol="0" anchor="t">
              <a:spAutoFit/>
            </a:bodyPr>
            <a:p>
              <a:pPr algn="r" fontAlgn="auto">
                <a:lnSpc>
                  <a:spcPct val="150000"/>
                </a:lnSpc>
              </a:pPr>
              <a:r>
                <a:rPr lang="zh-CN" altLang="en-US" sz="900">
                  <a:latin typeface="+mj-lt"/>
                  <a:cs typeface="+mj-lt"/>
                  <a:sym typeface="+mn-ea"/>
                </a:rPr>
                <a:t>Click here to enter the text Click here to enter the text Click here to enter the text Click here to enter the text Click here to enter the text </a:t>
              </a:r>
              <a:endParaRPr lang="zh-CN" altLang="en-US" sz="900">
                <a:latin typeface="+mj-lt"/>
                <a:cs typeface="+mj-lt"/>
                <a:sym typeface="+mn-ea"/>
              </a:endParaRPr>
            </a:p>
          </p:txBody>
        </p:sp>
      </p:grpSp>
      <p:grpSp>
        <p:nvGrpSpPr>
          <p:cNvPr id="34" name="组合 33"/>
          <p:cNvGrpSpPr/>
          <p:nvPr/>
        </p:nvGrpSpPr>
        <p:grpSpPr>
          <a:xfrm flipH="1">
            <a:off x="7952740" y="4193540"/>
            <a:ext cx="3265805" cy="1132205"/>
            <a:chOff x="1588" y="6311"/>
            <a:chExt cx="3981" cy="1783"/>
          </a:xfrm>
        </p:grpSpPr>
        <p:sp>
          <p:nvSpPr>
            <p:cNvPr id="38" name="文本框 37"/>
            <p:cNvSpPr txBox="1"/>
            <p:nvPr/>
          </p:nvSpPr>
          <p:spPr>
            <a:xfrm>
              <a:off x="1588" y="6311"/>
              <a:ext cx="3981" cy="483"/>
            </a:xfrm>
            <a:prstGeom prst="rect">
              <a:avLst/>
            </a:prstGeom>
            <a:noFill/>
          </p:spPr>
          <p:txBody>
            <a:bodyPr wrap="square" rtlCol="0">
              <a:spAutoFit/>
            </a:bodyPr>
            <a:p>
              <a:pPr algn="l"/>
              <a:r>
                <a:rPr lang="zh-CN" altLang="en-US" sz="1400" b="1">
                  <a:latin typeface="+mj-lt"/>
                </a:rPr>
                <a:t>单击此处添加标题</a:t>
              </a:r>
              <a:endParaRPr lang="zh-CN" altLang="en-US" sz="1400" b="1">
                <a:latin typeface="+mj-lt"/>
              </a:endParaRPr>
            </a:p>
          </p:txBody>
        </p:sp>
        <p:sp>
          <p:nvSpPr>
            <p:cNvPr id="39" name="文本框 38"/>
            <p:cNvSpPr txBox="1"/>
            <p:nvPr/>
          </p:nvSpPr>
          <p:spPr>
            <a:xfrm>
              <a:off x="1779" y="6533"/>
              <a:ext cx="3762" cy="1561"/>
            </a:xfrm>
            <a:prstGeom prst="rect">
              <a:avLst/>
            </a:prstGeom>
            <a:noFill/>
          </p:spPr>
          <p:txBody>
            <a:bodyPr wrap="square" rtlCol="0" anchor="t">
              <a:spAutoFit/>
            </a:bodyPr>
            <a:p>
              <a:pPr algn="l" fontAlgn="auto">
                <a:lnSpc>
                  <a:spcPct val="150000"/>
                </a:lnSpc>
              </a:pPr>
              <a:endParaRPr lang="zh-CN" altLang="en-US" sz="900">
                <a:latin typeface="+mj-lt"/>
                <a:cs typeface="+mj-lt"/>
              </a:endParaRPr>
            </a:p>
            <a:p>
              <a:pPr algn="l" fontAlgn="auto">
                <a:lnSpc>
                  <a:spcPct val="150000"/>
                </a:lnSpc>
              </a:pPr>
              <a:r>
                <a:rPr lang="zh-CN" altLang="en-US" sz="1000">
                  <a:latin typeface="+mj-lt"/>
                  <a:cs typeface="+mj-lt"/>
                  <a:sym typeface="+mn-ea"/>
                </a:rPr>
                <a:t>Click here to enter the text Click here to enter the text Click here to enter the text Click here to enter the text Click here to enter the text </a:t>
              </a:r>
              <a:endParaRPr lang="zh-CN" altLang="en-US" sz="1000">
                <a:latin typeface="+mj-lt"/>
                <a:cs typeface="+mj-lt"/>
                <a:sym typeface="+mn-ea"/>
              </a:endParaRPr>
            </a:p>
          </p:txBody>
        </p:sp>
      </p:grpSp>
      <p:grpSp>
        <p:nvGrpSpPr>
          <p:cNvPr id="40" name="组合 39"/>
          <p:cNvGrpSpPr/>
          <p:nvPr/>
        </p:nvGrpSpPr>
        <p:grpSpPr>
          <a:xfrm flipH="1">
            <a:off x="1207135" y="2819400"/>
            <a:ext cx="3265805" cy="1062990"/>
            <a:chOff x="1588" y="6311"/>
            <a:chExt cx="3981" cy="1674"/>
          </a:xfrm>
        </p:grpSpPr>
        <p:sp>
          <p:nvSpPr>
            <p:cNvPr id="41" name="文本框 40"/>
            <p:cNvSpPr txBox="1"/>
            <p:nvPr/>
          </p:nvSpPr>
          <p:spPr>
            <a:xfrm>
              <a:off x="1588" y="6311"/>
              <a:ext cx="3981" cy="483"/>
            </a:xfrm>
            <a:prstGeom prst="rect">
              <a:avLst/>
            </a:prstGeom>
            <a:noFill/>
          </p:spPr>
          <p:txBody>
            <a:bodyPr wrap="square" rtlCol="0">
              <a:spAutoFit/>
            </a:bodyPr>
            <a:p>
              <a:pPr algn="r"/>
              <a:r>
                <a:rPr lang="zh-CN" altLang="en-US" sz="1400" b="1">
                  <a:latin typeface="+mj-lt"/>
                </a:rPr>
                <a:t>单击此处添加标题</a:t>
              </a:r>
              <a:endParaRPr lang="zh-CN" altLang="en-US" sz="1400" b="1">
                <a:latin typeface="+mj-lt"/>
              </a:endParaRPr>
            </a:p>
          </p:txBody>
        </p:sp>
        <p:sp>
          <p:nvSpPr>
            <p:cNvPr id="42" name="文本框 41"/>
            <p:cNvSpPr txBox="1"/>
            <p:nvPr/>
          </p:nvSpPr>
          <p:spPr>
            <a:xfrm>
              <a:off x="1590" y="6533"/>
              <a:ext cx="3762" cy="1452"/>
            </a:xfrm>
            <a:prstGeom prst="rect">
              <a:avLst/>
            </a:prstGeom>
            <a:noFill/>
          </p:spPr>
          <p:txBody>
            <a:bodyPr wrap="square" rtlCol="0" anchor="t">
              <a:spAutoFit/>
            </a:bodyPr>
            <a:p>
              <a:pPr algn="r" fontAlgn="auto">
                <a:lnSpc>
                  <a:spcPct val="150000"/>
                </a:lnSpc>
              </a:pPr>
              <a:endParaRPr lang="zh-CN" altLang="en-US" sz="900">
                <a:latin typeface="+mj-lt"/>
                <a:cs typeface="+mj-lt"/>
              </a:endParaRPr>
            </a:p>
            <a:p>
              <a:pPr algn="r" fontAlgn="auto">
                <a:lnSpc>
                  <a:spcPct val="150000"/>
                </a:lnSpc>
              </a:pPr>
              <a:r>
                <a:rPr lang="zh-CN" altLang="en-US" sz="900">
                  <a:latin typeface="+mj-lt"/>
                  <a:cs typeface="+mj-lt"/>
                </a:rPr>
                <a:t>Click here to enter the text Click here to enter the text Click here to enter the text Click here to enter the text Click here to enter the text </a:t>
              </a:r>
              <a:endParaRPr lang="zh-CN" altLang="en-US" sz="900">
                <a:latin typeface="+mj-lt"/>
                <a:cs typeface="+mj-lt"/>
              </a:endParaRPr>
            </a:p>
          </p:txBody>
        </p:sp>
      </p:grpSp>
      <p:grpSp>
        <p:nvGrpSpPr>
          <p:cNvPr id="46" name="组合 45"/>
          <p:cNvGrpSpPr/>
          <p:nvPr/>
        </p:nvGrpSpPr>
        <p:grpSpPr>
          <a:xfrm flipH="1">
            <a:off x="4871720" y="5354955"/>
            <a:ext cx="3265805" cy="1132205"/>
            <a:chOff x="1588" y="6311"/>
            <a:chExt cx="3981" cy="1783"/>
          </a:xfrm>
        </p:grpSpPr>
        <p:sp>
          <p:nvSpPr>
            <p:cNvPr id="47" name="文本框 46"/>
            <p:cNvSpPr txBox="1"/>
            <p:nvPr/>
          </p:nvSpPr>
          <p:spPr>
            <a:xfrm>
              <a:off x="1588" y="6311"/>
              <a:ext cx="3981" cy="483"/>
            </a:xfrm>
            <a:prstGeom prst="rect">
              <a:avLst/>
            </a:prstGeom>
            <a:noFill/>
          </p:spPr>
          <p:txBody>
            <a:bodyPr wrap="square" rtlCol="0">
              <a:spAutoFit/>
            </a:bodyPr>
            <a:p>
              <a:pPr algn="r"/>
              <a:r>
                <a:rPr lang="zh-CN" altLang="en-US" sz="1400" b="1">
                  <a:latin typeface="+mj-lt"/>
                </a:rPr>
                <a:t>单击此处添加标题</a:t>
              </a:r>
              <a:endParaRPr lang="zh-CN" altLang="en-US" sz="1400" b="1">
                <a:latin typeface="+mj-lt"/>
              </a:endParaRPr>
            </a:p>
          </p:txBody>
        </p:sp>
        <p:sp>
          <p:nvSpPr>
            <p:cNvPr id="48" name="文本框 47"/>
            <p:cNvSpPr txBox="1"/>
            <p:nvPr/>
          </p:nvSpPr>
          <p:spPr>
            <a:xfrm>
              <a:off x="1722" y="6533"/>
              <a:ext cx="3762" cy="1561"/>
            </a:xfrm>
            <a:prstGeom prst="rect">
              <a:avLst/>
            </a:prstGeom>
            <a:noFill/>
          </p:spPr>
          <p:txBody>
            <a:bodyPr wrap="square" rtlCol="0" anchor="t">
              <a:spAutoFit/>
            </a:bodyPr>
            <a:p>
              <a:pPr algn="l" fontAlgn="auto">
                <a:lnSpc>
                  <a:spcPct val="150000"/>
                </a:lnSpc>
              </a:pPr>
              <a:endParaRPr lang="zh-CN" altLang="en-US" sz="900">
                <a:latin typeface="+mj-lt"/>
                <a:cs typeface="+mj-lt"/>
              </a:endParaRPr>
            </a:p>
            <a:p>
              <a:pPr algn="l" fontAlgn="auto">
                <a:lnSpc>
                  <a:spcPct val="150000"/>
                </a:lnSpc>
              </a:pPr>
              <a:r>
                <a:rPr lang="zh-CN" altLang="en-US" sz="1000">
                  <a:latin typeface="+mj-lt"/>
                  <a:cs typeface="+mj-lt"/>
                  <a:sym typeface="+mn-ea"/>
                </a:rPr>
                <a:t>Click here to enter the text Click here to enter the text Click here to enter the text Click here to enter the text Click here to enter the tex</a:t>
              </a:r>
              <a:r>
                <a:rPr lang="zh-CN" altLang="en-US" sz="900">
                  <a:latin typeface="+mj-lt"/>
                  <a:cs typeface="+mj-lt"/>
                  <a:sym typeface="+mn-ea"/>
                </a:rPr>
                <a:t>t </a:t>
              </a:r>
              <a:endParaRPr lang="zh-CN" altLang="en-US" sz="900">
                <a:latin typeface="+mj-lt"/>
                <a:cs typeface="+mj-lt"/>
              </a:endParaRPr>
            </a:p>
          </p:txBody>
        </p:sp>
      </p:grpSp>
      <p:pic>
        <p:nvPicPr>
          <p:cNvPr id="2" name="图片 1" descr="67642f81c4b9dd15051af51f0b1cd48"/>
          <p:cNvPicPr>
            <a:picLocks noChangeAspect="1"/>
          </p:cNvPicPr>
          <p:nvPr/>
        </p:nvPicPr>
        <p:blipFill>
          <a:blip r:embed="rId3"/>
          <a:stretch>
            <a:fillRect/>
          </a:stretch>
        </p:blipFill>
        <p:spPr>
          <a:xfrm>
            <a:off x="9695180" y="133350"/>
            <a:ext cx="2313305" cy="672465"/>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1000" fill="hold"/>
                                        <p:tgtEl>
                                          <p:spTgt spid="112"/>
                                        </p:tgtEl>
                                        <p:attrNameLst>
                                          <p:attrName>ppt_w</p:attrName>
                                        </p:attrNameLst>
                                      </p:cBhvr>
                                      <p:tavLst>
                                        <p:tav tm="0">
                                          <p:val>
                                            <p:fltVal val="0"/>
                                          </p:val>
                                        </p:tav>
                                        <p:tav tm="100000">
                                          <p:val>
                                            <p:strVal val="#ppt_w"/>
                                          </p:val>
                                        </p:tav>
                                      </p:tavLst>
                                    </p:anim>
                                    <p:anim calcmode="lin" valueType="num">
                                      <p:cBhvr>
                                        <p:cTn id="8" dur="1000" fill="hold"/>
                                        <p:tgtEl>
                                          <p:spTgt spid="112"/>
                                        </p:tgtEl>
                                        <p:attrNameLst>
                                          <p:attrName>ppt_h</p:attrName>
                                        </p:attrNameLst>
                                      </p:cBhvr>
                                      <p:tavLst>
                                        <p:tav tm="0">
                                          <p:val>
                                            <p:fltVal val="0"/>
                                          </p:val>
                                        </p:tav>
                                        <p:tav tm="100000">
                                          <p:val>
                                            <p:strVal val="#ppt_h"/>
                                          </p:val>
                                        </p:tav>
                                      </p:tavLst>
                                    </p:anim>
                                    <p:anim calcmode="lin" valueType="num">
                                      <p:cBhvr>
                                        <p:cTn id="9" dur="1000" fill="hold"/>
                                        <p:tgtEl>
                                          <p:spTgt spid="112"/>
                                        </p:tgtEl>
                                        <p:attrNameLst>
                                          <p:attrName>style.rotation</p:attrName>
                                        </p:attrNameLst>
                                      </p:cBhvr>
                                      <p:tavLst>
                                        <p:tav tm="0">
                                          <p:val>
                                            <p:fltVal val="90"/>
                                          </p:val>
                                        </p:tav>
                                        <p:tav tm="100000">
                                          <p:val>
                                            <p:fltVal val="0"/>
                                          </p:val>
                                        </p:tav>
                                      </p:tavLst>
                                    </p:anim>
                                    <p:animEffect transition="in" filter="fade">
                                      <p:cBhvr>
                                        <p:cTn id="10"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椭圆 3"/>
          <p:cNvSpPr/>
          <p:nvPr/>
        </p:nvSpPr>
        <p:spPr>
          <a:xfrm>
            <a:off x="3949065" y="1282065"/>
            <a:ext cx="4293870" cy="4293870"/>
          </a:xfrm>
          <a:prstGeom prst="ellipse">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3378835" y="693420"/>
            <a:ext cx="5464810" cy="5464810"/>
          </a:xfrm>
          <a:prstGeom prst="ellipse">
            <a:avLst/>
          </a:prstGeom>
          <a:noFill/>
          <a:ln w="41275">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408930" y="1998345"/>
            <a:ext cx="1405255" cy="2861310"/>
          </a:xfrm>
          <a:prstGeom prst="rect">
            <a:avLst/>
          </a:prstGeom>
          <a:noFill/>
          <a:ln w="34925">
            <a:solidFill>
              <a:schemeClr val="accent6">
                <a:alpha val="62000"/>
              </a:schemeClr>
            </a:solidFill>
          </a:ln>
        </p:spPr>
        <p:txBody>
          <a:bodyPr wrap="square" rtlCol="0">
            <a:spAutoFit/>
          </a:bodyPr>
          <a:p>
            <a:pPr algn="ctr"/>
            <a:r>
              <a:rPr lang="zh-CN" altLang="en-US" sz="6000">
                <a:solidFill>
                  <a:schemeClr val="accent6"/>
                </a:solidFill>
                <a:latin typeface="方正清刻本悦宋简体" panose="02000000000000000000" charset="-122"/>
                <a:ea typeface="方正清刻本悦宋简体" panose="02000000000000000000" charset="-122"/>
              </a:rPr>
              <a:t>第三章</a:t>
            </a:r>
            <a:endParaRPr lang="zh-CN" altLang="en-US" sz="6000">
              <a:solidFill>
                <a:schemeClr val="accent6"/>
              </a:solidFill>
              <a:latin typeface="方正清刻本悦宋简体" panose="02000000000000000000" charset="-122"/>
              <a:ea typeface="方正清刻本悦宋简体" panose="02000000000000000000" charset="-122"/>
            </a:endParaRPr>
          </a:p>
        </p:txBody>
      </p:sp>
      <p:pic>
        <p:nvPicPr>
          <p:cNvPr id="2" name="图片 1" descr="67642f81c4b9dd15051af51f0b1cd48"/>
          <p:cNvPicPr>
            <a:picLocks noChangeAspect="1"/>
          </p:cNvPicPr>
          <p:nvPr/>
        </p:nvPicPr>
        <p:blipFill>
          <a:blip r:embed="rId2"/>
          <a:stretch>
            <a:fillRect/>
          </a:stretch>
        </p:blipFill>
        <p:spPr>
          <a:xfrm>
            <a:off x="9695180" y="122555"/>
            <a:ext cx="2313305" cy="67246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39.xml><?xml version="1.0" encoding="utf-8"?>
<p:tagLst xmlns:p="http://schemas.openxmlformats.org/presentationml/2006/main">
  <p:tag name="REFSHAPE" val="114279808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REFSHAPE" val="1142796588"/>
</p:tagLst>
</file>

<file path=ppt/tags/tag41.xml><?xml version="1.0" encoding="utf-8"?>
<p:tagLst xmlns:p="http://schemas.openxmlformats.org/presentationml/2006/main">
  <p:tag name="REFSHAPE" val="1142798764"/>
</p:tagLst>
</file>

<file path=ppt/tags/tag42.xml><?xml version="1.0" encoding="utf-8"?>
<p:tagLst xmlns:p="http://schemas.openxmlformats.org/presentationml/2006/main">
  <p:tag name="REFSHAPE" val="1142797676"/>
</p:tagLst>
</file>

<file path=ppt/tags/tag43.xml><?xml version="1.0" encoding="utf-8"?>
<p:tagLst xmlns:p="http://schemas.openxmlformats.org/presentationml/2006/main">
  <p:tag name="REFSHAPE" val="1142795772"/>
</p:tagLst>
</file>

<file path=ppt/tags/tag44.xml><?xml version="1.0" encoding="utf-8"?>
<p:tagLst xmlns:p="http://schemas.openxmlformats.org/presentationml/2006/main">
  <p:tag name="REFSHAPE" val="1142796044"/>
</p:tagLst>
</file>

<file path=ppt/tags/tag45.xml><?xml version="1.0" encoding="utf-8"?>
<p:tagLst xmlns:p="http://schemas.openxmlformats.org/presentationml/2006/main">
  <p:tag name="REFSHAPE" val="1142796180"/>
</p:tagLst>
</file>

<file path=ppt/tags/tag46.xml><?xml version="1.0" encoding="utf-8"?>
<p:tagLst xmlns:p="http://schemas.openxmlformats.org/presentationml/2006/main">
  <p:tag name="REFSHAPE" val="1142796316"/>
</p:tagLst>
</file>

<file path=ppt/tags/tag47.xml><?xml version="1.0" encoding="utf-8"?>
<p:tagLst xmlns:p="http://schemas.openxmlformats.org/presentationml/2006/main">
  <p:tag name="REFSHAPE" val="1142801756"/>
</p:tagLst>
</file>

<file path=ppt/tags/tag48.xml><?xml version="1.0" encoding="utf-8"?>
<p:tagLst xmlns:p="http://schemas.openxmlformats.org/presentationml/2006/main">
  <p:tag name="REFSHAPE" val="1142802844"/>
</p:tagLst>
</file>

<file path=ppt/tags/tag49.xml><?xml version="1.0" encoding="utf-8"?>
<p:tagLst xmlns:p="http://schemas.openxmlformats.org/presentationml/2006/main">
  <p:tag name="REFSHAPE" val="114280298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REFSHAPE" val="1142803252"/>
</p:tagLst>
</file>

<file path=ppt/tags/tag51.xml><?xml version="1.0" encoding="utf-8"?>
<p:tagLst xmlns:p="http://schemas.openxmlformats.org/presentationml/2006/main">
  <p:tag name="REFSHAPE" val="1257330484"/>
</p:tagLst>
</file>

<file path=ppt/tags/tag52.xml><?xml version="1.0" encoding="utf-8"?>
<p:tagLst xmlns:p="http://schemas.openxmlformats.org/presentationml/2006/main">
  <p:tag name="REFSHAPE" val="1257330620"/>
</p:tagLst>
</file>

<file path=ppt/tags/tag53.xml><?xml version="1.0" encoding="utf-8"?>
<p:tagLst xmlns:p="http://schemas.openxmlformats.org/presentationml/2006/main">
  <p:tag name="REFSHAPE" val="1257337012"/>
</p:tagLst>
</file>

<file path=ppt/tags/tag54.xml><?xml version="1.0" encoding="utf-8"?>
<p:tagLst xmlns:p="http://schemas.openxmlformats.org/presentationml/2006/main">
  <p:tag name="REFSHAPE" val="1257336060"/>
</p:tagLst>
</file>

<file path=ppt/tags/tag55.xml><?xml version="1.0" encoding="utf-8"?>
<p:tagLst xmlns:p="http://schemas.openxmlformats.org/presentationml/2006/main">
  <p:tag name="REFSHAPE" val="1257338372"/>
</p:tagLst>
</file>

<file path=ppt/tags/tag56.xml><?xml version="1.0" encoding="utf-8"?>
<p:tagLst xmlns:p="http://schemas.openxmlformats.org/presentationml/2006/main">
  <p:tag name="REFSHAPE" val="1257337828"/>
</p:tagLst>
</file>

<file path=ppt/tags/tag57.xml><?xml version="1.0" encoding="utf-8"?>
<p:tagLst xmlns:p="http://schemas.openxmlformats.org/presentationml/2006/main">
  <p:tag name="REFSHAPE" val="1257337148"/>
</p:tagLst>
</file>

<file path=ppt/tags/tag58.xml><?xml version="1.0" encoding="utf-8"?>
<p:tagLst xmlns:p="http://schemas.openxmlformats.org/presentationml/2006/main">
  <p:tag name="REFSHAPE" val="1257336876"/>
</p:tagLst>
</file>

<file path=ppt/tags/tag59.xml><?xml version="1.0" encoding="utf-8"?>
<p:tagLst xmlns:p="http://schemas.openxmlformats.org/presentationml/2006/main">
  <p:tag name="REFSHAPE" val="165235859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REFSHAPE" val="1652271964"/>
</p:tagLst>
</file>

<file path=ppt/tags/tag61.xml><?xml version="1.0" encoding="utf-8"?>
<p:tagLst xmlns:p="http://schemas.openxmlformats.org/presentationml/2006/main">
  <p:tag name="REFSHAPE" val="1652272100"/>
</p:tagLst>
</file>

<file path=ppt/tags/tag62.xml><?xml version="1.0" encoding="utf-8"?>
<p:tagLst xmlns:p="http://schemas.openxmlformats.org/presentationml/2006/main">
  <p:tag name="REFSHAPE" val="1647992460"/>
</p:tagLst>
</file>

<file path=ppt/tags/tag63.xml><?xml version="1.0" encoding="utf-8"?>
<p:tagLst xmlns:p="http://schemas.openxmlformats.org/presentationml/2006/main">
  <p:tag name="REFSHAPE" val="1647988788"/>
</p:tagLst>
</file>

<file path=ppt/tags/tag64.xml><?xml version="1.0" encoding="utf-8"?>
<p:tagLst xmlns:p="http://schemas.openxmlformats.org/presentationml/2006/main">
  <p:tag name="REFSHAPE" val="1631451836"/>
</p:tagLst>
</file>

<file path=ppt/tags/tag65.xml><?xml version="1.0" encoding="utf-8"?>
<p:tagLst xmlns:p="http://schemas.openxmlformats.org/presentationml/2006/main">
  <p:tag name="REFSHAPE" val="1631452380"/>
</p:tagLst>
</file>

<file path=ppt/tags/tag66.xml><?xml version="1.0" encoding="utf-8"?>
<p:tagLst xmlns:p="http://schemas.openxmlformats.org/presentationml/2006/main">
  <p:tag name="REFSHAPE" val="1652358596"/>
</p:tagLst>
</file>

<file path=ppt/tags/tag67.xml><?xml version="1.0" encoding="utf-8"?>
<p:tagLst xmlns:p="http://schemas.openxmlformats.org/presentationml/2006/main">
  <p:tag name="REFSHAPE" val="165235859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蓝色云雾">
      <a:dk1>
        <a:srgbClr val="000000"/>
      </a:dk1>
      <a:lt1>
        <a:srgbClr val="FFFFFF"/>
      </a:lt1>
      <a:dk2>
        <a:srgbClr val="C8DCDC"/>
      </a:dk2>
      <a:lt2>
        <a:srgbClr val="A2C6E3"/>
      </a:lt2>
      <a:accent1>
        <a:srgbClr val="86B4DB"/>
      </a:accent1>
      <a:accent2>
        <a:srgbClr val="4C8CC1"/>
      </a:accent2>
      <a:accent3>
        <a:srgbClr val="5187B6"/>
      </a:accent3>
      <a:accent4>
        <a:srgbClr val="1C6EB4"/>
      </a:accent4>
      <a:accent5>
        <a:srgbClr val="175784"/>
      </a:accent5>
      <a:accent6>
        <a:srgbClr val="024876"/>
      </a:accent6>
      <a:hlink>
        <a:srgbClr val="003865"/>
      </a:hlink>
      <a:folHlink>
        <a:srgbClr val="00477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5865</Words>
  <Application>WPS 演示</Application>
  <PresentationFormat>宽屏</PresentationFormat>
  <Paragraphs>218</Paragraphs>
  <Slides>16</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16</vt:i4>
      </vt:variant>
    </vt:vector>
  </HeadingPairs>
  <TitlesOfParts>
    <vt:vector size="31" baseType="lpstr">
      <vt:lpstr>Arial</vt:lpstr>
      <vt:lpstr>宋体</vt:lpstr>
      <vt:lpstr>Wingdings</vt:lpstr>
      <vt:lpstr>微软雅黑</vt:lpstr>
      <vt:lpstr>方正小标宋_GBK</vt:lpstr>
      <vt:lpstr>思源黑体 CN Light</vt:lpstr>
      <vt:lpstr>思源黑体 CN Bold</vt:lpstr>
      <vt:lpstr>方正清刻本悦宋简体</vt:lpstr>
      <vt:lpstr>Arial Black</vt:lpstr>
      <vt:lpstr>Arial Unicode MS</vt:lpstr>
      <vt:lpstr>Calibri</vt:lpstr>
      <vt:lpstr>汉仪小隶书简</vt:lpstr>
      <vt:lpstr>隶书</vt:lpstr>
      <vt:lpstr>阿里巴巴普惠体 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qzuser</cp:lastModifiedBy>
  <cp:revision>37</cp:revision>
  <dcterms:created xsi:type="dcterms:W3CDTF">2019-06-19T02:08:00Z</dcterms:created>
  <dcterms:modified xsi:type="dcterms:W3CDTF">2021-08-12T08:56:37Z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2052-11.1.0.9998</vt:lpwstr>
  </property>
  <property fmtid="{D5CDD505-2E9C-101B-9397-08002B2CF9AE}" pid="3" name="KSOTemplateUUID">
    <vt:lpwstr>v1.0_mb_AXCamzhSJ8O8Ir9XS76R9A==</vt:lpwstr>
  </property>
</Properties>
</file>