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6"/>
  </p:notesMasterIdLst>
  <p:sldIdLst>
    <p:sldId id="259" r:id="rId4"/>
    <p:sldId id="287" r:id="rId5"/>
    <p:sldId id="261" r:id="rId7"/>
    <p:sldId id="314" r:id="rId8"/>
    <p:sldId id="315" r:id="rId9"/>
    <p:sldId id="263" r:id="rId10"/>
    <p:sldId id="260" r:id="rId11"/>
    <p:sldId id="275" r:id="rId12"/>
    <p:sldId id="264" r:id="rId13"/>
    <p:sldId id="277" r:id="rId14"/>
    <p:sldId id="262" r:id="rId15"/>
    <p:sldId id="267" r:id="rId16"/>
    <p:sldId id="317" r:id="rId17"/>
    <p:sldId id="318" r:id="rId18"/>
    <p:sldId id="268" r:id="rId19"/>
    <p:sldId id="282" r:id="rId20"/>
    <p:sldId id="316" r:id="rId21"/>
    <p:sldId id="31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DF3"/>
    <a:srgbClr val="EDA182"/>
    <a:srgbClr val="AAC4DD"/>
    <a:srgbClr val="F2C6B0"/>
    <a:srgbClr val="F3F5F7"/>
    <a:srgbClr val="163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6" d="100"/>
          <a:sy n="116" d="100"/>
        </p:scale>
        <p:origin x="138" y="252"/>
      </p:cViewPr>
      <p:guideLst>
        <p:guide orient="horz" pos="2124"/>
        <p:guide pos="3812"/>
        <p:guide orient="horz" pos="997"/>
        <p:guide pos="27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3753-EE0A-466C-B4F8-21D9C2E9EA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53BD-886F-4E5A-AB83-DF8F9144A6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86" name="矩形 85"/>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142834" y="2028719"/>
            <a:ext cx="2663220" cy="461665"/>
            <a:chOff x="215900" y="982915"/>
            <a:chExt cx="2663220"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663220" cy="461665"/>
              <a:chOff x="215900" y="982915"/>
              <a:chExt cx="2663220" cy="461665"/>
            </a:xfrm>
          </p:grpSpPr>
          <p:sp>
            <p:nvSpPr>
              <p:cNvPr id="90" name="矩形 89"/>
              <p:cNvSpPr/>
              <p:nvPr/>
            </p:nvSpPr>
            <p:spPr>
              <a:xfrm>
                <a:off x="215900" y="982915"/>
                <a:ext cx="301686" cy="461665"/>
              </a:xfrm>
              <a:prstGeom prst="rect">
                <a:avLst/>
              </a:prstGeom>
            </p:spPr>
            <p:txBody>
              <a:bodyPr wrap="none">
                <a:spAutoFit/>
              </a:bodyPr>
              <a:p>
                <a:r>
                  <a:rPr lang="en-US" altLang="zh-CN" sz="2400" dirty="0">
                    <a:solidFill>
                      <a:schemeClr val="bg1"/>
                    </a:solidFill>
                    <a:latin typeface="Impact" panose="020B0806030902050204" pitchFamily="34" charset="0"/>
                    <a:cs typeface="+mn-ea"/>
                    <a:sym typeface="+mn-lt"/>
                  </a:rPr>
                  <a:t>1</a:t>
                </a:r>
                <a:endParaRPr lang="zh-CN" altLang="en-US" sz="2400" dirty="0">
                  <a:solidFill>
                    <a:schemeClr val="bg1"/>
                  </a:solidFill>
                  <a:latin typeface="Impact" panose="020B0806030902050204" pitchFamily="34" charset="0"/>
                </a:endParaRPr>
              </a:p>
            </p:txBody>
          </p:sp>
          <p:sp>
            <p:nvSpPr>
              <p:cNvPr id="91" name="矩形 90"/>
              <p:cNvSpPr/>
              <p:nvPr/>
            </p:nvSpPr>
            <p:spPr>
              <a:xfrm>
                <a:off x="668834" y="1044470"/>
                <a:ext cx="2210286" cy="337185"/>
              </a:xfrm>
              <a:prstGeom prst="rect">
                <a:avLst/>
              </a:prstGeom>
            </p:spPr>
            <p:txBody>
              <a:bodyPr wrap="none">
                <a:spAutoFit/>
              </a:bodyPr>
              <a:p>
                <a:r>
                  <a:rPr lang="zh-CN" altLang="en-US" sz="1600" b="1" dirty="0">
                    <a:solidFill>
                      <a:schemeClr val="bg1"/>
                    </a:solidFill>
                  </a:rPr>
                  <a:t>研究背景与立项依据</a:t>
                </a:r>
                <a:endParaRPr lang="en-US" altLang="zh-CN" sz="1600" b="1" dirty="0">
                  <a:solidFill>
                    <a:schemeClr val="bg1"/>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142834" y="2662927"/>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142834" y="3297135"/>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142834" y="3931343"/>
            <a:ext cx="2459517" cy="461665"/>
            <a:chOff x="215900" y="982915"/>
            <a:chExt cx="2459517"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59517" cy="461665"/>
              <a:chOff x="215900" y="982915"/>
              <a:chExt cx="2459517" cy="461665"/>
            </a:xfrm>
          </p:grpSpPr>
          <p:sp>
            <p:nvSpPr>
              <p:cNvPr id="108" name="矩形 107"/>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09" name="矩形 108"/>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142834" y="4565551"/>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1665"/>
              <a:chOff x="215900" y="982915"/>
              <a:chExt cx="2464614" cy="461665"/>
            </a:xfrm>
          </p:grpSpPr>
          <p:sp>
            <p:nvSpPr>
              <p:cNvPr id="114" name="矩形 113"/>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385266" y="1004908"/>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179036" y="1615379"/>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142834" y="1857269"/>
            <a:ext cx="2464614" cy="461665"/>
            <a:chOff x="215900" y="982915"/>
            <a:chExt cx="2464614" cy="461665"/>
          </a:xfrm>
        </p:grpSpPr>
        <p:cxnSp>
          <p:nvCxnSpPr>
            <p:cNvPr id="9" name="直接连接符 8"/>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15900" y="982915"/>
              <a:ext cx="2464614" cy="460375"/>
              <a:chOff x="215900" y="982915"/>
              <a:chExt cx="2464614" cy="460375"/>
            </a:xfrm>
          </p:grpSpPr>
          <p:sp>
            <p:nvSpPr>
              <p:cNvPr id="11" name="矩形 10"/>
              <p:cNvSpPr/>
              <p:nvPr/>
            </p:nvSpPr>
            <p:spPr>
              <a:xfrm>
                <a:off x="215900" y="982915"/>
                <a:ext cx="299085" cy="460375"/>
              </a:xfrm>
              <a:prstGeom prst="rect">
                <a:avLst/>
              </a:prstGeom>
            </p:spPr>
            <p:txBody>
              <a:bodyPr wrap="none">
                <a:spAutoFit/>
              </a:bodyPr>
              <a:lstStyle/>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12" name="矩形 11"/>
              <p:cNvSpPr/>
              <p:nvPr/>
            </p:nvSpPr>
            <p:spPr>
              <a:xfrm>
                <a:off x="668834" y="1044470"/>
                <a:ext cx="2011680" cy="337185"/>
              </a:xfrm>
              <a:prstGeom prst="rect">
                <a:avLst/>
              </a:prstGeom>
            </p:spPr>
            <p:txBody>
              <a:bodyPr wrap="none">
                <a:spAutoFit/>
              </a:bodyPr>
              <a:lstStyle/>
              <a:p>
                <a:pPr algn="l">
                  <a:buClrTx/>
                  <a:buSzTx/>
                  <a:buFontTx/>
                </a:pPr>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13"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4" name="组合 13"/>
          <p:cNvGrpSpPr/>
          <p:nvPr userDrawn="1"/>
        </p:nvGrpSpPr>
        <p:grpSpPr>
          <a:xfrm>
            <a:off x="142834" y="2491477"/>
            <a:ext cx="2464614" cy="461665"/>
            <a:chOff x="215900" y="982915"/>
            <a:chExt cx="2464614" cy="461665"/>
          </a:xfrm>
        </p:grpSpPr>
        <p:cxnSp>
          <p:nvCxnSpPr>
            <p:cNvPr id="15" name="直接连接符 14"/>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15900" y="982915"/>
              <a:ext cx="2464614" cy="460375"/>
              <a:chOff x="215900" y="982915"/>
              <a:chExt cx="2464614" cy="460375"/>
            </a:xfrm>
          </p:grpSpPr>
          <p:sp>
            <p:nvSpPr>
              <p:cNvPr id="17" name="矩形 16"/>
              <p:cNvSpPr/>
              <p:nvPr/>
            </p:nvSpPr>
            <p:spPr>
              <a:xfrm>
                <a:off x="215900" y="982915"/>
                <a:ext cx="335915" cy="460375"/>
              </a:xfrm>
              <a:prstGeom prst="rect">
                <a:avLst/>
              </a:prstGeom>
            </p:spPr>
            <p:txBody>
              <a:bodyPr wrap="none">
                <a:spAutoFit/>
              </a:bodyPr>
              <a:lstStyle/>
              <a:p>
                <a:pPr algn="l">
                  <a:buClrTx/>
                  <a:buSzTx/>
                  <a:buFontTx/>
                </a:pPr>
                <a:r>
                  <a:rPr lang="en-US" altLang="zh-CN" sz="2400" dirty="0">
                    <a:solidFill>
                      <a:schemeClr val="bg1"/>
                    </a:solidFill>
                    <a:latin typeface="Impact" panose="020B0806030902050204" pitchFamily="34" charset="0"/>
                    <a:cs typeface="+mn-ea"/>
                    <a:sym typeface="+mn-lt"/>
                  </a:rPr>
                  <a:t>2</a:t>
                </a:r>
                <a:endParaRPr lang="en-US" altLang="zh-CN" sz="2400" dirty="0">
                  <a:solidFill>
                    <a:schemeClr val="bg1"/>
                  </a:solidFill>
                  <a:latin typeface="Impact" panose="020B0806030902050204" pitchFamily="34" charset="0"/>
                  <a:cs typeface="+mn-ea"/>
                </a:endParaRPr>
              </a:p>
            </p:txBody>
          </p:sp>
          <p:sp>
            <p:nvSpPr>
              <p:cNvPr id="18" name="矩形 17"/>
              <p:cNvSpPr/>
              <p:nvPr/>
            </p:nvSpPr>
            <p:spPr>
              <a:xfrm>
                <a:off x="668834" y="1044470"/>
                <a:ext cx="2011680" cy="337185"/>
              </a:xfrm>
              <a:prstGeom prst="rect">
                <a:avLst/>
              </a:prstGeom>
            </p:spPr>
            <p:txBody>
              <a:bodyPr wrap="none">
                <a:spAutoFit/>
              </a:bodyPr>
              <a:lstStyle/>
              <a:p>
                <a:r>
                  <a:rPr lang="zh-CN" altLang="en-US" sz="1600" b="1" dirty="0">
                    <a:solidFill>
                      <a:schemeClr val="bg1"/>
                    </a:solidFill>
                  </a:rPr>
                  <a:t>研究对象与研究内容</a:t>
                </a:r>
                <a:endParaRPr lang="zh-CN" altLang="en-US" sz="1600" dirty="0">
                  <a:solidFill>
                    <a:schemeClr val="bg1">
                      <a:alpha val="35000"/>
                    </a:schemeClr>
                  </a:solidFill>
                </a:endParaRPr>
              </a:p>
            </p:txBody>
          </p:sp>
          <p:sp>
            <p:nvSpPr>
              <p:cNvPr id="19"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grpSp>
        <p:nvGrpSpPr>
          <p:cNvPr id="20" name="组合 19"/>
          <p:cNvGrpSpPr/>
          <p:nvPr userDrawn="1"/>
        </p:nvGrpSpPr>
        <p:grpSpPr>
          <a:xfrm>
            <a:off x="142834" y="3125685"/>
            <a:ext cx="2464614" cy="461665"/>
            <a:chOff x="215900" y="982915"/>
            <a:chExt cx="2464614" cy="461665"/>
          </a:xfrm>
        </p:grpSpPr>
        <p:cxnSp>
          <p:nvCxnSpPr>
            <p:cNvPr id="21" name="直接连接符 20"/>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15900" y="982915"/>
              <a:ext cx="2464614" cy="461665"/>
              <a:chOff x="215900" y="982915"/>
              <a:chExt cx="2464614" cy="461665"/>
            </a:xfrm>
          </p:grpSpPr>
          <p:sp>
            <p:nvSpPr>
              <p:cNvPr id="23" name="矩形 22"/>
              <p:cNvSpPr/>
              <p:nvPr/>
            </p:nvSpPr>
            <p:spPr>
              <a:xfrm>
                <a:off x="215900" y="982915"/>
                <a:ext cx="348172" cy="461665"/>
              </a:xfrm>
              <a:prstGeom prst="rect">
                <a:avLst/>
              </a:prstGeom>
            </p:spPr>
            <p:txBody>
              <a:bodyPr wrap="none">
                <a:spAutoFit/>
              </a:bodyPr>
              <a:lstStyle/>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24" name="矩形 23"/>
              <p:cNvSpPr/>
              <p:nvPr/>
            </p:nvSpPr>
            <p:spPr>
              <a:xfrm>
                <a:off x="668834" y="1044470"/>
                <a:ext cx="2011680" cy="337185"/>
              </a:xfrm>
              <a:prstGeom prst="rect">
                <a:avLst/>
              </a:prstGeom>
            </p:spPr>
            <p:txBody>
              <a:bodyPr wrap="none">
                <a:spAutoFit/>
              </a:bodyPr>
              <a:lstStyle/>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25"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grpSp>
        <p:nvGrpSpPr>
          <p:cNvPr id="26" name="组合 25"/>
          <p:cNvGrpSpPr/>
          <p:nvPr userDrawn="1"/>
        </p:nvGrpSpPr>
        <p:grpSpPr>
          <a:xfrm>
            <a:off x="142834" y="3759893"/>
            <a:ext cx="2459517" cy="461665"/>
            <a:chOff x="215900" y="982915"/>
            <a:chExt cx="2459517" cy="461665"/>
          </a:xfrm>
        </p:grpSpPr>
        <p:cxnSp>
          <p:nvCxnSpPr>
            <p:cNvPr id="27" name="直接连接符 26"/>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15900" y="982915"/>
              <a:ext cx="2459517" cy="461665"/>
              <a:chOff x="215900" y="982915"/>
              <a:chExt cx="2459517" cy="461665"/>
            </a:xfrm>
          </p:grpSpPr>
          <p:sp>
            <p:nvSpPr>
              <p:cNvPr id="29" name="矩形 28"/>
              <p:cNvSpPr/>
              <p:nvPr/>
            </p:nvSpPr>
            <p:spPr>
              <a:xfrm>
                <a:off x="215900" y="982915"/>
                <a:ext cx="338554" cy="461665"/>
              </a:xfrm>
              <a:prstGeom prst="rect">
                <a:avLst/>
              </a:prstGeom>
            </p:spPr>
            <p:txBody>
              <a:bodyPr wrap="none">
                <a:spAutoFit/>
              </a:bodyPr>
              <a:lstStyle/>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30" name="矩形 29"/>
              <p:cNvSpPr/>
              <p:nvPr/>
            </p:nvSpPr>
            <p:spPr>
              <a:xfrm>
                <a:off x="668834" y="1044470"/>
                <a:ext cx="2006583" cy="337185"/>
              </a:xfrm>
              <a:prstGeom prst="rect">
                <a:avLst/>
              </a:prstGeom>
            </p:spPr>
            <p:txBody>
              <a:bodyPr wrap="none">
                <a:spAutoFit/>
              </a:bodyPr>
              <a:lstStyle/>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31"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grpSp>
        <p:nvGrpSpPr>
          <p:cNvPr id="32" name="组合 31"/>
          <p:cNvGrpSpPr/>
          <p:nvPr userDrawn="1"/>
        </p:nvGrpSpPr>
        <p:grpSpPr>
          <a:xfrm>
            <a:off x="142834" y="4394101"/>
            <a:ext cx="2464614" cy="461665"/>
            <a:chOff x="215900" y="982915"/>
            <a:chExt cx="2464614" cy="461665"/>
          </a:xfrm>
        </p:grpSpPr>
        <p:cxnSp>
          <p:nvCxnSpPr>
            <p:cNvPr id="33" name="直接连接符 32"/>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15900" y="982915"/>
              <a:ext cx="2464614" cy="461665"/>
              <a:chOff x="215900" y="982915"/>
              <a:chExt cx="2464614" cy="461665"/>
            </a:xfrm>
          </p:grpSpPr>
          <p:sp>
            <p:nvSpPr>
              <p:cNvPr id="35" name="矩形 34"/>
              <p:cNvSpPr/>
              <p:nvPr/>
            </p:nvSpPr>
            <p:spPr>
              <a:xfrm>
                <a:off x="215900" y="982915"/>
                <a:ext cx="349776" cy="461665"/>
              </a:xfrm>
              <a:prstGeom prst="rect">
                <a:avLst/>
              </a:prstGeom>
            </p:spPr>
            <p:txBody>
              <a:bodyPr wrap="none">
                <a:spAutoFit/>
              </a:bodyPr>
              <a:lstStyle/>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36" name="矩形 35"/>
              <p:cNvSpPr/>
              <p:nvPr/>
            </p:nvSpPr>
            <p:spPr>
              <a:xfrm>
                <a:off x="668834" y="1044470"/>
                <a:ext cx="2011680" cy="337185"/>
              </a:xfrm>
              <a:prstGeom prst="rect">
                <a:avLst/>
              </a:prstGeom>
            </p:spPr>
            <p:txBody>
              <a:bodyPr wrap="none">
                <a:spAutoFit/>
              </a:bodyPr>
              <a:lstStyle/>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37"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sp>
        <p:nvSpPr>
          <p:cNvPr id="56" name="矩形 55"/>
          <p:cNvSpPr/>
          <p:nvPr userDrawn="1"/>
        </p:nvSpPr>
        <p:spPr>
          <a:xfrm>
            <a:off x="441781" y="93061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57" name="箭头: 燕尾形 56"/>
          <p:cNvSpPr/>
          <p:nvPr userDrawn="1"/>
        </p:nvSpPr>
        <p:spPr>
          <a:xfrm rot="5400000">
            <a:off x="1235551" y="154108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86" name="矩形 85"/>
          <p:cNvSpPr/>
          <p:nvPr userDrawn="1"/>
        </p:nvSpPr>
        <p:spPr>
          <a:xfrm>
            <a:off x="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118069" y="2199534"/>
            <a:ext cx="2464614" cy="461665"/>
            <a:chOff x="215900" y="982915"/>
            <a:chExt cx="2464614"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464614" cy="460375"/>
              <a:chOff x="215900" y="982915"/>
              <a:chExt cx="2464614" cy="460375"/>
            </a:xfrm>
          </p:grpSpPr>
          <p:sp>
            <p:nvSpPr>
              <p:cNvPr id="90" name="矩形 89"/>
              <p:cNvSpPr/>
              <p:nvPr/>
            </p:nvSpPr>
            <p:spPr>
              <a:xfrm>
                <a:off x="215900" y="982915"/>
                <a:ext cx="299085" cy="460375"/>
              </a:xfrm>
              <a:prstGeom prst="rect">
                <a:avLst/>
              </a:prstGeom>
            </p:spPr>
            <p:txBody>
              <a:bodyPr wrap="none">
                <a:spAutoFit/>
              </a:bodyPr>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91" name="矩形 90"/>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118069" y="2833742"/>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118069" y="3467950"/>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118069" y="4102158"/>
            <a:ext cx="2311400" cy="461665"/>
            <a:chOff x="215900" y="982915"/>
            <a:chExt cx="2311400"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261414" cy="460375"/>
              <a:chOff x="215900" y="982915"/>
              <a:chExt cx="2261414" cy="460375"/>
            </a:xfrm>
          </p:grpSpPr>
          <p:sp>
            <p:nvSpPr>
              <p:cNvPr id="108" name="矩形 107"/>
              <p:cNvSpPr/>
              <p:nvPr/>
            </p:nvSpPr>
            <p:spPr>
              <a:xfrm>
                <a:off x="215900" y="982915"/>
                <a:ext cx="335280" cy="460375"/>
              </a:xfrm>
              <a:prstGeom prst="rect">
                <a:avLst/>
              </a:prstGeom>
            </p:spPr>
            <p:txBody>
              <a:bodyPr wrap="none">
                <a:spAutoFit/>
              </a:bodyPr>
              <a:p>
                <a:pPr algn="l">
                  <a:buClrTx/>
                  <a:buSzTx/>
                  <a:buFontTx/>
                </a:pPr>
                <a:r>
                  <a:rPr lang="en-US" altLang="zh-CN" sz="2400" dirty="0">
                    <a:solidFill>
                      <a:schemeClr val="bg1"/>
                    </a:solidFill>
                    <a:latin typeface="Impact" panose="020B0806030902050204" pitchFamily="34" charset="0"/>
                    <a:cs typeface="+mn-ea"/>
                    <a:sym typeface="+mn-lt"/>
                  </a:rPr>
                  <a:t>4</a:t>
                </a:r>
                <a:endParaRPr lang="en-US" altLang="zh-CN" sz="2400" dirty="0">
                  <a:solidFill>
                    <a:schemeClr val="bg1"/>
                  </a:solidFill>
                  <a:latin typeface="Impact" panose="020B0806030902050204" pitchFamily="34" charset="0"/>
                  <a:cs typeface="+mn-ea"/>
                </a:endParaRPr>
              </a:p>
            </p:txBody>
          </p:sp>
          <p:sp>
            <p:nvSpPr>
              <p:cNvPr id="109" name="矩形 108"/>
              <p:cNvSpPr/>
              <p:nvPr/>
            </p:nvSpPr>
            <p:spPr>
              <a:xfrm>
                <a:off x="668834" y="1044470"/>
                <a:ext cx="1808480" cy="337185"/>
              </a:xfrm>
              <a:prstGeom prst="rect">
                <a:avLst/>
              </a:prstGeom>
            </p:spPr>
            <p:txBody>
              <a:bodyPr wrap="none">
                <a:spAutoFit/>
              </a:bodyPr>
              <a:p>
                <a:pPr algn="l">
                  <a:buClrTx/>
                  <a:buSzTx/>
                  <a:buFontTx/>
                </a:pPr>
                <a:r>
                  <a:rPr lang="zh-CN" altLang="en-US" sz="1600" b="1" dirty="0">
                    <a:solidFill>
                      <a:schemeClr val="bg1"/>
                    </a:solidFill>
                  </a:rPr>
                  <a:t>重难点与创新之处</a:t>
                </a:r>
                <a:endParaRPr lang="zh-CN" altLang="en-US" sz="1600" b="1" dirty="0">
                  <a:solidFill>
                    <a:schemeClr val="bg1"/>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118069" y="4736366"/>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1665"/>
              <a:chOff x="215900" y="982915"/>
              <a:chExt cx="2464614" cy="461665"/>
            </a:xfrm>
          </p:grpSpPr>
          <p:sp>
            <p:nvSpPr>
              <p:cNvPr id="114" name="矩形 113"/>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429081" y="130272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222851" y="191319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4" name="矩形 103"/>
          <p:cNvSpPr/>
          <p:nvPr userDrawn="1"/>
        </p:nvSpPr>
        <p:spPr>
          <a:xfrm>
            <a:off x="-19685"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5" name="组合 104"/>
          <p:cNvGrpSpPr/>
          <p:nvPr userDrawn="1"/>
        </p:nvGrpSpPr>
        <p:grpSpPr>
          <a:xfrm>
            <a:off x="143469" y="2113809"/>
            <a:ext cx="2464614" cy="461665"/>
            <a:chOff x="215900" y="982915"/>
            <a:chExt cx="2464614"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64614" cy="460375"/>
              <a:chOff x="215900" y="982915"/>
              <a:chExt cx="2464614" cy="460375"/>
            </a:xfrm>
          </p:grpSpPr>
          <p:sp>
            <p:nvSpPr>
              <p:cNvPr id="108" name="矩形 107"/>
              <p:cNvSpPr/>
              <p:nvPr/>
            </p:nvSpPr>
            <p:spPr>
              <a:xfrm>
                <a:off x="215900" y="982915"/>
                <a:ext cx="299085" cy="460375"/>
              </a:xfrm>
              <a:prstGeom prst="rect">
                <a:avLst/>
              </a:prstGeom>
            </p:spPr>
            <p:txBody>
              <a:bodyPr wrap="none">
                <a:spAutoFit/>
              </a:bodyPr>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109" name="矩形 108"/>
              <p:cNvSpPr/>
              <p:nvPr/>
            </p:nvSpPr>
            <p:spPr>
              <a:xfrm>
                <a:off x="668834" y="1044470"/>
                <a:ext cx="2011680" cy="337185"/>
              </a:xfrm>
              <a:prstGeom prst="rect">
                <a:avLst/>
              </a:prstGeom>
            </p:spPr>
            <p:txBody>
              <a:bodyPr wrap="none">
                <a:spAutoFit/>
              </a:bodyPr>
              <a:p>
                <a:pPr algn="l">
                  <a:buClrTx/>
                  <a:buSzTx/>
                  <a:buFontTx/>
                </a:pPr>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110"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111" name="组合 110"/>
          <p:cNvGrpSpPr/>
          <p:nvPr userDrawn="1"/>
        </p:nvGrpSpPr>
        <p:grpSpPr>
          <a:xfrm>
            <a:off x="143469" y="2748017"/>
            <a:ext cx="2663220" cy="461665"/>
            <a:chOff x="215900" y="982915"/>
            <a:chExt cx="2663220"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663220" cy="461665"/>
              <a:chOff x="215900" y="982915"/>
              <a:chExt cx="2663220" cy="461665"/>
            </a:xfrm>
          </p:grpSpPr>
          <p:sp>
            <p:nvSpPr>
              <p:cNvPr id="114" name="矩形 113"/>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116"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7" name="组合 116"/>
          <p:cNvGrpSpPr/>
          <p:nvPr userDrawn="1"/>
        </p:nvGrpSpPr>
        <p:grpSpPr>
          <a:xfrm>
            <a:off x="143469" y="3382225"/>
            <a:ext cx="2464614" cy="461665"/>
            <a:chOff x="215900" y="982915"/>
            <a:chExt cx="2464614" cy="461665"/>
          </a:xfrm>
        </p:grpSpPr>
        <p:cxnSp>
          <p:nvCxnSpPr>
            <p:cNvPr id="118" name="直接连接符 11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a:off x="215900" y="982915"/>
              <a:ext cx="2464614" cy="460375"/>
              <a:chOff x="215900" y="982915"/>
              <a:chExt cx="2464614" cy="460375"/>
            </a:xfrm>
          </p:grpSpPr>
          <p:sp>
            <p:nvSpPr>
              <p:cNvPr id="120" name="矩形 119"/>
              <p:cNvSpPr/>
              <p:nvPr/>
            </p:nvSpPr>
            <p:spPr>
              <a:xfrm>
                <a:off x="215900" y="982915"/>
                <a:ext cx="344805" cy="460375"/>
              </a:xfrm>
              <a:prstGeom prst="rect">
                <a:avLst/>
              </a:prstGeom>
            </p:spPr>
            <p:txBody>
              <a:bodyPr wrap="none">
                <a:spAutoFit/>
              </a:bodyPr>
              <a:p>
                <a:pPr algn="l">
                  <a:buClrTx/>
                  <a:buSzTx/>
                  <a:buFontTx/>
                </a:pPr>
                <a:r>
                  <a:rPr lang="en-US" altLang="zh-CN" sz="2400" dirty="0">
                    <a:solidFill>
                      <a:schemeClr val="bg1"/>
                    </a:solidFill>
                    <a:latin typeface="Impact" panose="020B0806030902050204" pitchFamily="34" charset="0"/>
                    <a:cs typeface="+mn-ea"/>
                    <a:sym typeface="+mn-lt"/>
                  </a:rPr>
                  <a:t>3</a:t>
                </a:r>
                <a:endParaRPr lang="en-US" altLang="zh-CN" sz="2400" dirty="0">
                  <a:solidFill>
                    <a:schemeClr val="bg1"/>
                  </a:solidFill>
                  <a:latin typeface="Impact" panose="020B0806030902050204" pitchFamily="34" charset="0"/>
                  <a:cs typeface="+mn-ea"/>
                </a:endParaRPr>
              </a:p>
            </p:txBody>
          </p:sp>
          <p:sp>
            <p:nvSpPr>
              <p:cNvPr id="121" name="矩形 120"/>
              <p:cNvSpPr/>
              <p:nvPr/>
            </p:nvSpPr>
            <p:spPr>
              <a:xfrm>
                <a:off x="668834" y="1044470"/>
                <a:ext cx="2011680" cy="337185"/>
              </a:xfrm>
              <a:prstGeom prst="rect">
                <a:avLst/>
              </a:prstGeom>
            </p:spPr>
            <p:txBody>
              <a:bodyPr wrap="none">
                <a:spAutoFit/>
              </a:bodyPr>
              <a:p>
                <a:r>
                  <a:rPr lang="zh-CN" altLang="en-US" sz="1600" b="1" dirty="0">
                    <a:solidFill>
                      <a:schemeClr val="bg1"/>
                    </a:solidFill>
                  </a:rPr>
                  <a:t>核心方法与技术路线</a:t>
                </a:r>
                <a:endParaRPr lang="zh-CN" altLang="en-US" sz="1600" b="1" dirty="0">
                  <a:solidFill>
                    <a:schemeClr val="bg1"/>
                  </a:solidFill>
                </a:endParaRPr>
              </a:p>
            </p:txBody>
          </p:sp>
          <p:sp>
            <p:nvSpPr>
              <p:cNvPr id="122"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23" name="组合 122"/>
          <p:cNvGrpSpPr/>
          <p:nvPr userDrawn="1"/>
        </p:nvGrpSpPr>
        <p:grpSpPr>
          <a:xfrm>
            <a:off x="143469" y="4016433"/>
            <a:ext cx="2459517" cy="461665"/>
            <a:chOff x="215900" y="982915"/>
            <a:chExt cx="2459517" cy="461665"/>
          </a:xfrm>
        </p:grpSpPr>
        <p:cxnSp>
          <p:nvCxnSpPr>
            <p:cNvPr id="124" name="直接连接符 12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215900" y="982915"/>
              <a:ext cx="2459517" cy="461665"/>
              <a:chOff x="215900" y="982915"/>
              <a:chExt cx="2459517" cy="461665"/>
            </a:xfrm>
          </p:grpSpPr>
          <p:sp>
            <p:nvSpPr>
              <p:cNvPr id="126" name="矩形 12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27" name="矩形 126"/>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28"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29" name="组合 128"/>
          <p:cNvGrpSpPr/>
          <p:nvPr userDrawn="1"/>
        </p:nvGrpSpPr>
        <p:grpSpPr>
          <a:xfrm>
            <a:off x="143469" y="4650641"/>
            <a:ext cx="2464614" cy="461665"/>
            <a:chOff x="215900" y="982915"/>
            <a:chExt cx="2464614" cy="461665"/>
          </a:xfrm>
        </p:grpSpPr>
        <p:cxnSp>
          <p:nvCxnSpPr>
            <p:cNvPr id="130" name="直接连接符 12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31" name="组合 130"/>
            <p:cNvGrpSpPr/>
            <p:nvPr/>
          </p:nvGrpSpPr>
          <p:grpSpPr>
            <a:xfrm>
              <a:off x="215900" y="982915"/>
              <a:ext cx="2464614" cy="461665"/>
              <a:chOff x="215900" y="982915"/>
              <a:chExt cx="2464614" cy="461665"/>
            </a:xfrm>
          </p:grpSpPr>
          <p:sp>
            <p:nvSpPr>
              <p:cNvPr id="132" name="矩形 131"/>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33" name="矩形 13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34"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35" name="矩形 134"/>
          <p:cNvSpPr/>
          <p:nvPr userDrawn="1"/>
        </p:nvSpPr>
        <p:spPr>
          <a:xfrm>
            <a:off x="454481" y="1216998"/>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36" name="箭头: 燕尾形 56"/>
          <p:cNvSpPr/>
          <p:nvPr userDrawn="1"/>
        </p:nvSpPr>
        <p:spPr>
          <a:xfrm rot="5400000">
            <a:off x="1248251" y="1827469"/>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86" name="矩形 85"/>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96479" y="2082694"/>
            <a:ext cx="2464614" cy="461665"/>
            <a:chOff x="215900" y="982915"/>
            <a:chExt cx="2464614"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464614" cy="460375"/>
              <a:chOff x="215900" y="982915"/>
              <a:chExt cx="2464614" cy="460375"/>
            </a:xfrm>
          </p:grpSpPr>
          <p:sp>
            <p:nvSpPr>
              <p:cNvPr id="90" name="矩形 89"/>
              <p:cNvSpPr/>
              <p:nvPr/>
            </p:nvSpPr>
            <p:spPr>
              <a:xfrm>
                <a:off x="215900" y="982915"/>
                <a:ext cx="299085" cy="460375"/>
              </a:xfrm>
              <a:prstGeom prst="rect">
                <a:avLst/>
              </a:prstGeom>
            </p:spPr>
            <p:txBody>
              <a:bodyPr wrap="none">
                <a:spAutoFit/>
              </a:bodyPr>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91" name="矩形 90"/>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96479" y="2716902"/>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96479" y="3351110"/>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96479" y="3985318"/>
            <a:ext cx="2459517" cy="461665"/>
            <a:chOff x="215900" y="982915"/>
            <a:chExt cx="2459517"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59517" cy="461665"/>
              <a:chOff x="215900" y="982915"/>
              <a:chExt cx="2459517" cy="461665"/>
            </a:xfrm>
          </p:grpSpPr>
          <p:sp>
            <p:nvSpPr>
              <p:cNvPr id="108" name="矩形 107"/>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09" name="矩形 108"/>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96479" y="4619526"/>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0375"/>
              <a:chOff x="215900" y="982915"/>
              <a:chExt cx="2464614" cy="460375"/>
            </a:xfrm>
          </p:grpSpPr>
          <p:sp>
            <p:nvSpPr>
              <p:cNvPr id="114" name="矩形 113"/>
              <p:cNvSpPr/>
              <p:nvPr/>
            </p:nvSpPr>
            <p:spPr>
              <a:xfrm>
                <a:off x="215900" y="982915"/>
                <a:ext cx="346710" cy="460375"/>
              </a:xfrm>
              <a:prstGeom prst="rect">
                <a:avLst/>
              </a:prstGeom>
            </p:spPr>
            <p:txBody>
              <a:bodyPr wrap="none">
                <a:spAutoFit/>
              </a:bodyPr>
              <a:p>
                <a:pPr algn="l">
                  <a:buClrTx/>
                  <a:buSzTx/>
                  <a:buFontTx/>
                </a:pPr>
                <a:r>
                  <a:rPr lang="en-US" altLang="zh-CN" sz="2400" dirty="0">
                    <a:solidFill>
                      <a:schemeClr val="bg1"/>
                    </a:solidFill>
                    <a:latin typeface="Impact" panose="020B0806030902050204" pitchFamily="34" charset="0"/>
                    <a:cs typeface="+mn-ea"/>
                    <a:sym typeface="+mn-lt"/>
                  </a:rPr>
                  <a:t>5</a:t>
                </a:r>
                <a:endParaRPr lang="en-US" altLang="zh-CN" sz="2400" dirty="0">
                  <a:solidFill>
                    <a:schemeClr val="bg1"/>
                  </a:solidFill>
                  <a:latin typeface="Impact" panose="020B0806030902050204" pitchFamily="34" charset="0"/>
                  <a:cs typeface="+mn-ea"/>
                </a:endParaRPr>
              </a:p>
            </p:txBody>
          </p:sp>
          <p:sp>
            <p:nvSpPr>
              <p:cNvPr id="115" name="矩形 114"/>
              <p:cNvSpPr/>
              <p:nvPr/>
            </p:nvSpPr>
            <p:spPr>
              <a:xfrm>
                <a:off x="668834" y="1044470"/>
                <a:ext cx="2011680" cy="337185"/>
              </a:xfrm>
              <a:prstGeom prst="rect">
                <a:avLst/>
              </a:prstGeom>
            </p:spPr>
            <p:txBody>
              <a:bodyPr wrap="none">
                <a:spAutoFit/>
              </a:bodyPr>
              <a:p>
                <a:pPr algn="l">
                  <a:buClrTx/>
                  <a:buSzTx/>
                  <a:buFontTx/>
                </a:pPr>
                <a:r>
                  <a:rPr lang="zh-CN" altLang="en-US" sz="1600" b="1" dirty="0">
                    <a:solidFill>
                      <a:schemeClr val="bg1"/>
                    </a:solidFill>
                  </a:rPr>
                  <a:t>进度安排与预期成果</a:t>
                </a:r>
                <a:endParaRPr lang="zh-CN" altLang="en-US" sz="1600" b="1" dirty="0">
                  <a:solidFill>
                    <a:schemeClr val="bg1"/>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407491" y="118588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201261" y="179635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86" name="矩形 85"/>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107274" y="1327044"/>
            <a:ext cx="2663220" cy="461665"/>
            <a:chOff x="215900" y="982915"/>
            <a:chExt cx="2663220"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663220" cy="461665"/>
              <a:chOff x="215900" y="982915"/>
              <a:chExt cx="2663220" cy="461665"/>
            </a:xfrm>
          </p:grpSpPr>
          <p:sp>
            <p:nvSpPr>
              <p:cNvPr id="90" name="矩形 89"/>
              <p:cNvSpPr/>
              <p:nvPr/>
            </p:nvSpPr>
            <p:spPr>
              <a:xfrm>
                <a:off x="215900" y="982915"/>
                <a:ext cx="301686" cy="461665"/>
              </a:xfrm>
              <a:prstGeom prst="rect">
                <a:avLst/>
              </a:prstGeom>
            </p:spPr>
            <p:txBody>
              <a:bodyPr wrap="none">
                <a:spAutoFit/>
              </a:bodyPr>
              <a:p>
                <a:r>
                  <a:rPr lang="en-US" altLang="zh-CN" sz="2400" dirty="0">
                    <a:solidFill>
                      <a:schemeClr val="bg1"/>
                    </a:solidFill>
                    <a:latin typeface="Impact" panose="020B0806030902050204" pitchFamily="34" charset="0"/>
                    <a:cs typeface="+mn-ea"/>
                    <a:sym typeface="+mn-lt"/>
                  </a:rPr>
                  <a:t>1</a:t>
                </a:r>
                <a:endParaRPr lang="zh-CN" altLang="en-US" sz="2400" dirty="0">
                  <a:solidFill>
                    <a:schemeClr val="bg1"/>
                  </a:solidFill>
                  <a:latin typeface="Impact" panose="020B0806030902050204" pitchFamily="34" charset="0"/>
                </a:endParaRPr>
              </a:p>
            </p:txBody>
          </p:sp>
          <p:sp>
            <p:nvSpPr>
              <p:cNvPr id="91" name="矩形 90"/>
              <p:cNvSpPr/>
              <p:nvPr/>
            </p:nvSpPr>
            <p:spPr>
              <a:xfrm>
                <a:off x="668834" y="1044470"/>
                <a:ext cx="2210286" cy="337185"/>
              </a:xfrm>
              <a:prstGeom prst="rect">
                <a:avLst/>
              </a:prstGeom>
            </p:spPr>
            <p:txBody>
              <a:bodyPr wrap="none">
                <a:spAutoFit/>
              </a:bodyPr>
              <a:p>
                <a:r>
                  <a:rPr lang="zh-CN" altLang="en-US" sz="1600" b="1" dirty="0">
                    <a:solidFill>
                      <a:schemeClr val="bg1"/>
                    </a:solidFill>
                  </a:rPr>
                  <a:t>研究背景与立项依据</a:t>
                </a:r>
                <a:endParaRPr lang="en-US" altLang="zh-CN" sz="1600" b="1" dirty="0">
                  <a:solidFill>
                    <a:schemeClr val="bg1"/>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107274" y="1961252"/>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107274" y="2595460"/>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107274" y="3229668"/>
            <a:ext cx="2459517" cy="461665"/>
            <a:chOff x="215900" y="982915"/>
            <a:chExt cx="2459517"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59517" cy="461665"/>
              <a:chOff x="215900" y="982915"/>
              <a:chExt cx="2459517" cy="461665"/>
            </a:xfrm>
          </p:grpSpPr>
          <p:sp>
            <p:nvSpPr>
              <p:cNvPr id="108" name="矩形 107"/>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09" name="矩形 108"/>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107274" y="3863876"/>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1665"/>
              <a:chOff x="215900" y="982915"/>
              <a:chExt cx="2464614" cy="461665"/>
            </a:xfrm>
          </p:grpSpPr>
          <p:sp>
            <p:nvSpPr>
              <p:cNvPr id="114" name="矩形 113"/>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418286" y="43023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212056" y="104070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B82AFC9-7D9A-4FD9-B772-845CA8F4F0F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88BD4B3-A4CF-4B7B-A8C7-820FC5A3D5B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B82AFC9-7D9A-4FD9-B772-845CA8F4F0F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88BD4B3-A4CF-4B7B-A8C7-820FC5A3D5B4}" type="slidenum">
              <a:rPr lang="zh-CN" altLang="en-US" smtClean="0"/>
            </a:fld>
            <a:endParaRPr lang="zh-CN" altLang="en-US"/>
          </a:p>
        </p:txBody>
      </p:sp>
      <p:sp>
        <p:nvSpPr>
          <p:cNvPr id="5" name="任意多边形: 形状 4"/>
          <p:cNvSpPr/>
          <p:nvPr userDrawn="1"/>
        </p:nvSpPr>
        <p:spPr>
          <a:xfrm>
            <a:off x="359366" y="6735098"/>
            <a:ext cx="11488295" cy="122903"/>
          </a:xfrm>
          <a:custGeom>
            <a:avLst/>
            <a:gdLst>
              <a:gd name="connsiteX0" fmla="*/ 247791 w 11488295"/>
              <a:gd name="connsiteY0" fmla="*/ 0 h 122903"/>
              <a:gd name="connsiteX1" fmla="*/ 11240504 w 11488295"/>
              <a:gd name="connsiteY1" fmla="*/ 0 h 122903"/>
              <a:gd name="connsiteX2" fmla="*/ 11462895 w 11488295"/>
              <a:gd name="connsiteY2" fmla="*/ 92117 h 122903"/>
              <a:gd name="connsiteX3" fmla="*/ 11488295 w 11488295"/>
              <a:gd name="connsiteY3" fmla="*/ 122903 h 122903"/>
              <a:gd name="connsiteX4" fmla="*/ 0 w 11488295"/>
              <a:gd name="connsiteY4" fmla="*/ 122903 h 122903"/>
              <a:gd name="connsiteX5" fmla="*/ 25400 w 11488295"/>
              <a:gd name="connsiteY5" fmla="*/ 92117 h 122903"/>
              <a:gd name="connsiteX6" fmla="*/ 247791 w 11488295"/>
              <a:gd name="connsiteY6" fmla="*/ 0 h 1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8295" h="122903">
                <a:moveTo>
                  <a:pt x="247791" y="0"/>
                </a:moveTo>
                <a:lnTo>
                  <a:pt x="11240504" y="0"/>
                </a:lnTo>
                <a:cubicBezTo>
                  <a:pt x="11327353" y="0"/>
                  <a:pt x="11405980" y="35203"/>
                  <a:pt x="11462895" y="92117"/>
                </a:cubicBezTo>
                <a:lnTo>
                  <a:pt x="11488295" y="122903"/>
                </a:lnTo>
                <a:lnTo>
                  <a:pt x="0" y="122903"/>
                </a:lnTo>
                <a:lnTo>
                  <a:pt x="25400" y="92117"/>
                </a:lnTo>
                <a:cubicBezTo>
                  <a:pt x="82315" y="35203"/>
                  <a:pt x="160942" y="0"/>
                  <a:pt x="247791"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nvSpPr>
        <p:spPr>
          <a:xfrm flipV="1">
            <a:off x="359366" y="-4"/>
            <a:ext cx="11488295" cy="122903"/>
          </a:xfrm>
          <a:custGeom>
            <a:avLst/>
            <a:gdLst>
              <a:gd name="connsiteX0" fmla="*/ 247791 w 11488295"/>
              <a:gd name="connsiteY0" fmla="*/ 0 h 122903"/>
              <a:gd name="connsiteX1" fmla="*/ 11240504 w 11488295"/>
              <a:gd name="connsiteY1" fmla="*/ 0 h 122903"/>
              <a:gd name="connsiteX2" fmla="*/ 11462895 w 11488295"/>
              <a:gd name="connsiteY2" fmla="*/ 92117 h 122903"/>
              <a:gd name="connsiteX3" fmla="*/ 11488295 w 11488295"/>
              <a:gd name="connsiteY3" fmla="*/ 122903 h 122903"/>
              <a:gd name="connsiteX4" fmla="*/ 0 w 11488295"/>
              <a:gd name="connsiteY4" fmla="*/ 122903 h 122903"/>
              <a:gd name="connsiteX5" fmla="*/ 25400 w 11488295"/>
              <a:gd name="connsiteY5" fmla="*/ 92117 h 122903"/>
              <a:gd name="connsiteX6" fmla="*/ 247791 w 11488295"/>
              <a:gd name="connsiteY6" fmla="*/ 0 h 1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8295" h="122903">
                <a:moveTo>
                  <a:pt x="247791" y="0"/>
                </a:moveTo>
                <a:lnTo>
                  <a:pt x="11240504" y="0"/>
                </a:lnTo>
                <a:cubicBezTo>
                  <a:pt x="11327353" y="0"/>
                  <a:pt x="11405980" y="35203"/>
                  <a:pt x="11462895" y="92117"/>
                </a:cubicBezTo>
                <a:lnTo>
                  <a:pt x="11488295" y="122903"/>
                </a:lnTo>
                <a:lnTo>
                  <a:pt x="0" y="122903"/>
                </a:lnTo>
                <a:lnTo>
                  <a:pt x="25400" y="92117"/>
                </a:lnTo>
                <a:cubicBezTo>
                  <a:pt x="82315" y="35203"/>
                  <a:pt x="160942" y="0"/>
                  <a:pt x="247791"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86" name="矩形 85"/>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142834" y="2028719"/>
            <a:ext cx="2663220" cy="461665"/>
            <a:chOff x="215900" y="982915"/>
            <a:chExt cx="2663220"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663220" cy="461665"/>
              <a:chOff x="215900" y="982915"/>
              <a:chExt cx="2663220" cy="461665"/>
            </a:xfrm>
          </p:grpSpPr>
          <p:sp>
            <p:nvSpPr>
              <p:cNvPr id="90" name="矩形 89"/>
              <p:cNvSpPr/>
              <p:nvPr/>
            </p:nvSpPr>
            <p:spPr>
              <a:xfrm>
                <a:off x="215900" y="982915"/>
                <a:ext cx="301686" cy="461665"/>
              </a:xfrm>
              <a:prstGeom prst="rect">
                <a:avLst/>
              </a:prstGeom>
            </p:spPr>
            <p:txBody>
              <a:bodyPr wrap="none">
                <a:spAutoFit/>
              </a:bodyPr>
              <a:p>
                <a:r>
                  <a:rPr lang="en-US" altLang="zh-CN" sz="2400" dirty="0">
                    <a:solidFill>
                      <a:schemeClr val="bg1"/>
                    </a:solidFill>
                    <a:latin typeface="Impact" panose="020B0806030902050204" pitchFamily="34" charset="0"/>
                    <a:cs typeface="+mn-ea"/>
                    <a:sym typeface="+mn-lt"/>
                  </a:rPr>
                  <a:t>1</a:t>
                </a:r>
                <a:endParaRPr lang="zh-CN" altLang="en-US" sz="2400" dirty="0">
                  <a:solidFill>
                    <a:schemeClr val="bg1"/>
                  </a:solidFill>
                  <a:latin typeface="Impact" panose="020B0806030902050204" pitchFamily="34" charset="0"/>
                </a:endParaRPr>
              </a:p>
            </p:txBody>
          </p:sp>
          <p:sp>
            <p:nvSpPr>
              <p:cNvPr id="91" name="矩形 90"/>
              <p:cNvSpPr/>
              <p:nvPr/>
            </p:nvSpPr>
            <p:spPr>
              <a:xfrm>
                <a:off x="668834" y="1044470"/>
                <a:ext cx="2210286" cy="337185"/>
              </a:xfrm>
              <a:prstGeom prst="rect">
                <a:avLst/>
              </a:prstGeom>
            </p:spPr>
            <p:txBody>
              <a:bodyPr wrap="none">
                <a:spAutoFit/>
              </a:bodyPr>
              <a:p>
                <a:r>
                  <a:rPr lang="zh-CN" altLang="en-US" sz="1600" b="1" dirty="0">
                    <a:solidFill>
                      <a:schemeClr val="bg1"/>
                    </a:solidFill>
                  </a:rPr>
                  <a:t>研究背景与立项依据</a:t>
                </a:r>
                <a:endParaRPr lang="en-US" altLang="zh-CN" sz="1600" b="1" dirty="0">
                  <a:solidFill>
                    <a:schemeClr val="bg1"/>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142834" y="2662927"/>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142834" y="3297135"/>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142834" y="3931343"/>
            <a:ext cx="2459517" cy="461665"/>
            <a:chOff x="215900" y="982915"/>
            <a:chExt cx="2459517"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59517" cy="461665"/>
              <a:chOff x="215900" y="982915"/>
              <a:chExt cx="2459517" cy="461665"/>
            </a:xfrm>
          </p:grpSpPr>
          <p:sp>
            <p:nvSpPr>
              <p:cNvPr id="108" name="矩形 107"/>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09" name="矩形 108"/>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142834" y="4565551"/>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1665"/>
              <a:chOff x="215900" y="982915"/>
              <a:chExt cx="2464614" cy="461665"/>
            </a:xfrm>
          </p:grpSpPr>
          <p:sp>
            <p:nvSpPr>
              <p:cNvPr id="114" name="矩形 113"/>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385266" y="1004908"/>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179036" y="1615379"/>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142834" y="1857269"/>
            <a:ext cx="2464614" cy="461665"/>
            <a:chOff x="215900" y="982915"/>
            <a:chExt cx="2464614" cy="461665"/>
          </a:xfrm>
        </p:grpSpPr>
        <p:cxnSp>
          <p:nvCxnSpPr>
            <p:cNvPr id="9" name="直接连接符 8"/>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15900" y="982915"/>
              <a:ext cx="2464614" cy="460375"/>
              <a:chOff x="215900" y="982915"/>
              <a:chExt cx="2464614" cy="460375"/>
            </a:xfrm>
          </p:grpSpPr>
          <p:sp>
            <p:nvSpPr>
              <p:cNvPr id="11" name="矩形 10"/>
              <p:cNvSpPr/>
              <p:nvPr/>
            </p:nvSpPr>
            <p:spPr>
              <a:xfrm>
                <a:off x="215900" y="982915"/>
                <a:ext cx="299085" cy="460375"/>
              </a:xfrm>
              <a:prstGeom prst="rect">
                <a:avLst/>
              </a:prstGeom>
            </p:spPr>
            <p:txBody>
              <a:bodyPr wrap="none">
                <a:spAutoFit/>
              </a:bodyPr>
              <a:lstStyle/>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12" name="矩形 11"/>
              <p:cNvSpPr/>
              <p:nvPr/>
            </p:nvSpPr>
            <p:spPr>
              <a:xfrm>
                <a:off x="668834" y="1044470"/>
                <a:ext cx="2011680" cy="337185"/>
              </a:xfrm>
              <a:prstGeom prst="rect">
                <a:avLst/>
              </a:prstGeom>
            </p:spPr>
            <p:txBody>
              <a:bodyPr wrap="none">
                <a:spAutoFit/>
              </a:bodyPr>
              <a:lstStyle/>
              <a:p>
                <a:pPr algn="l">
                  <a:buClrTx/>
                  <a:buSzTx/>
                  <a:buFontTx/>
                </a:pPr>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13"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4" name="组合 13"/>
          <p:cNvGrpSpPr/>
          <p:nvPr userDrawn="1"/>
        </p:nvGrpSpPr>
        <p:grpSpPr>
          <a:xfrm>
            <a:off x="142834" y="2491477"/>
            <a:ext cx="2464614" cy="461665"/>
            <a:chOff x="215900" y="982915"/>
            <a:chExt cx="2464614" cy="461665"/>
          </a:xfrm>
        </p:grpSpPr>
        <p:cxnSp>
          <p:nvCxnSpPr>
            <p:cNvPr id="15" name="直接连接符 14"/>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15900" y="982915"/>
              <a:ext cx="2464614" cy="460375"/>
              <a:chOff x="215900" y="982915"/>
              <a:chExt cx="2464614" cy="460375"/>
            </a:xfrm>
          </p:grpSpPr>
          <p:sp>
            <p:nvSpPr>
              <p:cNvPr id="17" name="矩形 16"/>
              <p:cNvSpPr/>
              <p:nvPr/>
            </p:nvSpPr>
            <p:spPr>
              <a:xfrm>
                <a:off x="215900" y="982915"/>
                <a:ext cx="335915" cy="460375"/>
              </a:xfrm>
              <a:prstGeom prst="rect">
                <a:avLst/>
              </a:prstGeom>
            </p:spPr>
            <p:txBody>
              <a:bodyPr wrap="none">
                <a:spAutoFit/>
              </a:bodyPr>
              <a:lstStyle/>
              <a:p>
                <a:pPr algn="l">
                  <a:buClrTx/>
                  <a:buSzTx/>
                  <a:buFontTx/>
                </a:pPr>
                <a:r>
                  <a:rPr lang="en-US" altLang="zh-CN" sz="2400" dirty="0">
                    <a:solidFill>
                      <a:schemeClr val="bg1"/>
                    </a:solidFill>
                    <a:latin typeface="Impact" panose="020B0806030902050204" pitchFamily="34" charset="0"/>
                    <a:cs typeface="+mn-ea"/>
                    <a:sym typeface="+mn-lt"/>
                  </a:rPr>
                  <a:t>2</a:t>
                </a:r>
                <a:endParaRPr lang="en-US" altLang="zh-CN" sz="2400" dirty="0">
                  <a:solidFill>
                    <a:schemeClr val="bg1"/>
                  </a:solidFill>
                  <a:latin typeface="Impact" panose="020B0806030902050204" pitchFamily="34" charset="0"/>
                  <a:cs typeface="+mn-ea"/>
                </a:endParaRPr>
              </a:p>
            </p:txBody>
          </p:sp>
          <p:sp>
            <p:nvSpPr>
              <p:cNvPr id="18" name="矩形 17"/>
              <p:cNvSpPr/>
              <p:nvPr/>
            </p:nvSpPr>
            <p:spPr>
              <a:xfrm>
                <a:off x="668834" y="1044470"/>
                <a:ext cx="2011680" cy="337185"/>
              </a:xfrm>
              <a:prstGeom prst="rect">
                <a:avLst/>
              </a:prstGeom>
            </p:spPr>
            <p:txBody>
              <a:bodyPr wrap="none">
                <a:spAutoFit/>
              </a:bodyPr>
              <a:lstStyle/>
              <a:p>
                <a:r>
                  <a:rPr lang="zh-CN" altLang="en-US" sz="1600" b="1" dirty="0">
                    <a:solidFill>
                      <a:schemeClr val="bg1"/>
                    </a:solidFill>
                  </a:rPr>
                  <a:t>研究对象与研究内容</a:t>
                </a:r>
                <a:endParaRPr lang="zh-CN" altLang="en-US" sz="1600" dirty="0">
                  <a:solidFill>
                    <a:schemeClr val="bg1">
                      <a:alpha val="35000"/>
                    </a:schemeClr>
                  </a:solidFill>
                </a:endParaRPr>
              </a:p>
            </p:txBody>
          </p:sp>
          <p:sp>
            <p:nvSpPr>
              <p:cNvPr id="19"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grpSp>
        <p:nvGrpSpPr>
          <p:cNvPr id="20" name="组合 19"/>
          <p:cNvGrpSpPr/>
          <p:nvPr userDrawn="1"/>
        </p:nvGrpSpPr>
        <p:grpSpPr>
          <a:xfrm>
            <a:off x="142834" y="3125685"/>
            <a:ext cx="2464614" cy="461665"/>
            <a:chOff x="215900" y="982915"/>
            <a:chExt cx="2464614" cy="461665"/>
          </a:xfrm>
        </p:grpSpPr>
        <p:cxnSp>
          <p:nvCxnSpPr>
            <p:cNvPr id="21" name="直接连接符 20"/>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15900" y="982915"/>
              <a:ext cx="2464614" cy="461665"/>
              <a:chOff x="215900" y="982915"/>
              <a:chExt cx="2464614" cy="461665"/>
            </a:xfrm>
          </p:grpSpPr>
          <p:sp>
            <p:nvSpPr>
              <p:cNvPr id="23" name="矩形 22"/>
              <p:cNvSpPr/>
              <p:nvPr/>
            </p:nvSpPr>
            <p:spPr>
              <a:xfrm>
                <a:off x="215900" y="982915"/>
                <a:ext cx="348172" cy="461665"/>
              </a:xfrm>
              <a:prstGeom prst="rect">
                <a:avLst/>
              </a:prstGeom>
            </p:spPr>
            <p:txBody>
              <a:bodyPr wrap="none">
                <a:spAutoFit/>
              </a:bodyPr>
              <a:lstStyle/>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24" name="矩形 23"/>
              <p:cNvSpPr/>
              <p:nvPr/>
            </p:nvSpPr>
            <p:spPr>
              <a:xfrm>
                <a:off x="668834" y="1044470"/>
                <a:ext cx="2011680" cy="337185"/>
              </a:xfrm>
              <a:prstGeom prst="rect">
                <a:avLst/>
              </a:prstGeom>
            </p:spPr>
            <p:txBody>
              <a:bodyPr wrap="none">
                <a:spAutoFit/>
              </a:bodyPr>
              <a:lstStyle/>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25"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grpSp>
        <p:nvGrpSpPr>
          <p:cNvPr id="26" name="组合 25"/>
          <p:cNvGrpSpPr/>
          <p:nvPr userDrawn="1"/>
        </p:nvGrpSpPr>
        <p:grpSpPr>
          <a:xfrm>
            <a:off x="142834" y="3759893"/>
            <a:ext cx="2459517" cy="461665"/>
            <a:chOff x="215900" y="982915"/>
            <a:chExt cx="2459517" cy="461665"/>
          </a:xfrm>
        </p:grpSpPr>
        <p:cxnSp>
          <p:nvCxnSpPr>
            <p:cNvPr id="27" name="直接连接符 26"/>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215900" y="982915"/>
              <a:ext cx="2459517" cy="461665"/>
              <a:chOff x="215900" y="982915"/>
              <a:chExt cx="2459517" cy="461665"/>
            </a:xfrm>
          </p:grpSpPr>
          <p:sp>
            <p:nvSpPr>
              <p:cNvPr id="29" name="矩形 28"/>
              <p:cNvSpPr/>
              <p:nvPr/>
            </p:nvSpPr>
            <p:spPr>
              <a:xfrm>
                <a:off x="215900" y="982915"/>
                <a:ext cx="338554" cy="461665"/>
              </a:xfrm>
              <a:prstGeom prst="rect">
                <a:avLst/>
              </a:prstGeom>
            </p:spPr>
            <p:txBody>
              <a:bodyPr wrap="none">
                <a:spAutoFit/>
              </a:bodyPr>
              <a:lstStyle/>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30" name="矩形 29"/>
              <p:cNvSpPr/>
              <p:nvPr/>
            </p:nvSpPr>
            <p:spPr>
              <a:xfrm>
                <a:off x="668834" y="1044470"/>
                <a:ext cx="2006583" cy="337185"/>
              </a:xfrm>
              <a:prstGeom prst="rect">
                <a:avLst/>
              </a:prstGeom>
            </p:spPr>
            <p:txBody>
              <a:bodyPr wrap="none">
                <a:spAutoFit/>
              </a:bodyPr>
              <a:lstStyle/>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31"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grpSp>
        <p:nvGrpSpPr>
          <p:cNvPr id="32" name="组合 31"/>
          <p:cNvGrpSpPr/>
          <p:nvPr userDrawn="1"/>
        </p:nvGrpSpPr>
        <p:grpSpPr>
          <a:xfrm>
            <a:off x="142834" y="4394101"/>
            <a:ext cx="2464614" cy="461665"/>
            <a:chOff x="215900" y="982915"/>
            <a:chExt cx="2464614" cy="461665"/>
          </a:xfrm>
        </p:grpSpPr>
        <p:cxnSp>
          <p:nvCxnSpPr>
            <p:cNvPr id="33" name="直接连接符 32"/>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15900" y="982915"/>
              <a:ext cx="2464614" cy="461665"/>
              <a:chOff x="215900" y="982915"/>
              <a:chExt cx="2464614" cy="461665"/>
            </a:xfrm>
          </p:grpSpPr>
          <p:sp>
            <p:nvSpPr>
              <p:cNvPr id="35" name="矩形 34"/>
              <p:cNvSpPr/>
              <p:nvPr/>
            </p:nvSpPr>
            <p:spPr>
              <a:xfrm>
                <a:off x="215900" y="982915"/>
                <a:ext cx="349776" cy="461665"/>
              </a:xfrm>
              <a:prstGeom prst="rect">
                <a:avLst/>
              </a:prstGeom>
            </p:spPr>
            <p:txBody>
              <a:bodyPr wrap="none">
                <a:spAutoFit/>
              </a:bodyPr>
              <a:lstStyle/>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36" name="矩形 35"/>
              <p:cNvSpPr/>
              <p:nvPr/>
            </p:nvSpPr>
            <p:spPr>
              <a:xfrm>
                <a:off x="668834" y="1044470"/>
                <a:ext cx="2011680" cy="337185"/>
              </a:xfrm>
              <a:prstGeom prst="rect">
                <a:avLst/>
              </a:prstGeom>
            </p:spPr>
            <p:txBody>
              <a:bodyPr wrap="none">
                <a:spAutoFit/>
              </a:bodyPr>
              <a:lstStyle/>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37"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alpha val="35000"/>
                    </a:schemeClr>
                  </a:solidFill>
                </a:endParaRPr>
              </a:p>
            </p:txBody>
          </p:sp>
        </p:grpSp>
      </p:grpSp>
      <p:sp>
        <p:nvSpPr>
          <p:cNvPr id="56" name="矩形 55"/>
          <p:cNvSpPr/>
          <p:nvPr userDrawn="1"/>
        </p:nvSpPr>
        <p:spPr>
          <a:xfrm>
            <a:off x="441781" y="93061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57" name="箭头: 燕尾形 56"/>
          <p:cNvSpPr/>
          <p:nvPr userDrawn="1"/>
        </p:nvSpPr>
        <p:spPr>
          <a:xfrm rot="5400000">
            <a:off x="1235551" y="154108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86" name="矩形 85"/>
          <p:cNvSpPr/>
          <p:nvPr userDrawn="1"/>
        </p:nvSpPr>
        <p:spPr>
          <a:xfrm>
            <a:off x="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118069" y="2199534"/>
            <a:ext cx="2464614" cy="461665"/>
            <a:chOff x="215900" y="982915"/>
            <a:chExt cx="2464614"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464614" cy="460375"/>
              <a:chOff x="215900" y="982915"/>
              <a:chExt cx="2464614" cy="460375"/>
            </a:xfrm>
          </p:grpSpPr>
          <p:sp>
            <p:nvSpPr>
              <p:cNvPr id="90" name="矩形 89"/>
              <p:cNvSpPr/>
              <p:nvPr/>
            </p:nvSpPr>
            <p:spPr>
              <a:xfrm>
                <a:off x="215900" y="982915"/>
                <a:ext cx="299085" cy="460375"/>
              </a:xfrm>
              <a:prstGeom prst="rect">
                <a:avLst/>
              </a:prstGeom>
            </p:spPr>
            <p:txBody>
              <a:bodyPr wrap="none">
                <a:spAutoFit/>
              </a:bodyPr>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91" name="矩形 90"/>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118069" y="2833742"/>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118069" y="3467950"/>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118069" y="4102158"/>
            <a:ext cx="2311400" cy="461665"/>
            <a:chOff x="215900" y="982915"/>
            <a:chExt cx="2311400"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261414" cy="460375"/>
              <a:chOff x="215900" y="982915"/>
              <a:chExt cx="2261414" cy="460375"/>
            </a:xfrm>
          </p:grpSpPr>
          <p:sp>
            <p:nvSpPr>
              <p:cNvPr id="108" name="矩形 107"/>
              <p:cNvSpPr/>
              <p:nvPr/>
            </p:nvSpPr>
            <p:spPr>
              <a:xfrm>
                <a:off x="215900" y="982915"/>
                <a:ext cx="335280" cy="460375"/>
              </a:xfrm>
              <a:prstGeom prst="rect">
                <a:avLst/>
              </a:prstGeom>
            </p:spPr>
            <p:txBody>
              <a:bodyPr wrap="none">
                <a:spAutoFit/>
              </a:bodyPr>
              <a:p>
                <a:pPr algn="l">
                  <a:buClrTx/>
                  <a:buSzTx/>
                  <a:buFontTx/>
                </a:pPr>
                <a:r>
                  <a:rPr lang="en-US" altLang="zh-CN" sz="2400" dirty="0">
                    <a:solidFill>
                      <a:schemeClr val="bg1"/>
                    </a:solidFill>
                    <a:latin typeface="Impact" panose="020B0806030902050204" pitchFamily="34" charset="0"/>
                    <a:cs typeface="+mn-ea"/>
                    <a:sym typeface="+mn-lt"/>
                  </a:rPr>
                  <a:t>4</a:t>
                </a:r>
                <a:endParaRPr lang="en-US" altLang="zh-CN" sz="2400" dirty="0">
                  <a:solidFill>
                    <a:schemeClr val="bg1"/>
                  </a:solidFill>
                  <a:latin typeface="Impact" panose="020B0806030902050204" pitchFamily="34" charset="0"/>
                  <a:cs typeface="+mn-ea"/>
                </a:endParaRPr>
              </a:p>
            </p:txBody>
          </p:sp>
          <p:sp>
            <p:nvSpPr>
              <p:cNvPr id="109" name="矩形 108"/>
              <p:cNvSpPr/>
              <p:nvPr/>
            </p:nvSpPr>
            <p:spPr>
              <a:xfrm>
                <a:off x="668834" y="1044470"/>
                <a:ext cx="1808480" cy="337185"/>
              </a:xfrm>
              <a:prstGeom prst="rect">
                <a:avLst/>
              </a:prstGeom>
            </p:spPr>
            <p:txBody>
              <a:bodyPr wrap="none">
                <a:spAutoFit/>
              </a:bodyPr>
              <a:p>
                <a:pPr algn="l">
                  <a:buClrTx/>
                  <a:buSzTx/>
                  <a:buFontTx/>
                </a:pPr>
                <a:r>
                  <a:rPr lang="zh-CN" altLang="en-US" sz="1600" b="1" dirty="0">
                    <a:solidFill>
                      <a:schemeClr val="bg1"/>
                    </a:solidFill>
                  </a:rPr>
                  <a:t>重难点与创新之处</a:t>
                </a:r>
                <a:endParaRPr lang="zh-CN" altLang="en-US" sz="1600" b="1" dirty="0">
                  <a:solidFill>
                    <a:schemeClr val="bg1"/>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118069" y="4736366"/>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1665"/>
              <a:chOff x="215900" y="982915"/>
              <a:chExt cx="2464614" cy="461665"/>
            </a:xfrm>
          </p:grpSpPr>
          <p:sp>
            <p:nvSpPr>
              <p:cNvPr id="114" name="矩形 113"/>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429081" y="130272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222851" y="191319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4" name="矩形 103"/>
          <p:cNvSpPr/>
          <p:nvPr userDrawn="1"/>
        </p:nvSpPr>
        <p:spPr>
          <a:xfrm>
            <a:off x="-19685"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5" name="组合 104"/>
          <p:cNvGrpSpPr/>
          <p:nvPr userDrawn="1"/>
        </p:nvGrpSpPr>
        <p:grpSpPr>
          <a:xfrm>
            <a:off x="143469" y="2113809"/>
            <a:ext cx="2464614" cy="461665"/>
            <a:chOff x="215900" y="982915"/>
            <a:chExt cx="2464614"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64614" cy="460375"/>
              <a:chOff x="215900" y="982915"/>
              <a:chExt cx="2464614" cy="460375"/>
            </a:xfrm>
          </p:grpSpPr>
          <p:sp>
            <p:nvSpPr>
              <p:cNvPr id="108" name="矩形 107"/>
              <p:cNvSpPr/>
              <p:nvPr/>
            </p:nvSpPr>
            <p:spPr>
              <a:xfrm>
                <a:off x="215900" y="982915"/>
                <a:ext cx="299085" cy="460375"/>
              </a:xfrm>
              <a:prstGeom prst="rect">
                <a:avLst/>
              </a:prstGeom>
            </p:spPr>
            <p:txBody>
              <a:bodyPr wrap="none">
                <a:spAutoFit/>
              </a:bodyPr>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109" name="矩形 108"/>
              <p:cNvSpPr/>
              <p:nvPr/>
            </p:nvSpPr>
            <p:spPr>
              <a:xfrm>
                <a:off x="668834" y="1044470"/>
                <a:ext cx="2011680" cy="337185"/>
              </a:xfrm>
              <a:prstGeom prst="rect">
                <a:avLst/>
              </a:prstGeom>
            </p:spPr>
            <p:txBody>
              <a:bodyPr wrap="none">
                <a:spAutoFit/>
              </a:bodyPr>
              <a:p>
                <a:pPr algn="l">
                  <a:buClrTx/>
                  <a:buSzTx/>
                  <a:buFontTx/>
                </a:pPr>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110"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111" name="组合 110"/>
          <p:cNvGrpSpPr/>
          <p:nvPr userDrawn="1"/>
        </p:nvGrpSpPr>
        <p:grpSpPr>
          <a:xfrm>
            <a:off x="143469" y="2748017"/>
            <a:ext cx="2663220" cy="461665"/>
            <a:chOff x="215900" y="982915"/>
            <a:chExt cx="2663220"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663220" cy="461665"/>
              <a:chOff x="215900" y="982915"/>
              <a:chExt cx="2663220" cy="461665"/>
            </a:xfrm>
          </p:grpSpPr>
          <p:sp>
            <p:nvSpPr>
              <p:cNvPr id="114" name="矩形 113"/>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116"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7" name="组合 116"/>
          <p:cNvGrpSpPr/>
          <p:nvPr userDrawn="1"/>
        </p:nvGrpSpPr>
        <p:grpSpPr>
          <a:xfrm>
            <a:off x="143469" y="3382225"/>
            <a:ext cx="2464614" cy="461665"/>
            <a:chOff x="215900" y="982915"/>
            <a:chExt cx="2464614" cy="461665"/>
          </a:xfrm>
        </p:grpSpPr>
        <p:cxnSp>
          <p:nvCxnSpPr>
            <p:cNvPr id="118" name="直接连接符 11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a:off x="215900" y="982915"/>
              <a:ext cx="2464614" cy="460375"/>
              <a:chOff x="215900" y="982915"/>
              <a:chExt cx="2464614" cy="460375"/>
            </a:xfrm>
          </p:grpSpPr>
          <p:sp>
            <p:nvSpPr>
              <p:cNvPr id="120" name="矩形 119"/>
              <p:cNvSpPr/>
              <p:nvPr/>
            </p:nvSpPr>
            <p:spPr>
              <a:xfrm>
                <a:off x="215900" y="982915"/>
                <a:ext cx="344805" cy="460375"/>
              </a:xfrm>
              <a:prstGeom prst="rect">
                <a:avLst/>
              </a:prstGeom>
            </p:spPr>
            <p:txBody>
              <a:bodyPr wrap="none">
                <a:spAutoFit/>
              </a:bodyPr>
              <a:p>
                <a:pPr algn="l">
                  <a:buClrTx/>
                  <a:buSzTx/>
                  <a:buFontTx/>
                </a:pPr>
                <a:r>
                  <a:rPr lang="en-US" altLang="zh-CN" sz="2400" dirty="0">
                    <a:solidFill>
                      <a:schemeClr val="bg1"/>
                    </a:solidFill>
                    <a:latin typeface="Impact" panose="020B0806030902050204" pitchFamily="34" charset="0"/>
                    <a:cs typeface="+mn-ea"/>
                    <a:sym typeface="+mn-lt"/>
                  </a:rPr>
                  <a:t>3</a:t>
                </a:r>
                <a:endParaRPr lang="en-US" altLang="zh-CN" sz="2400" dirty="0">
                  <a:solidFill>
                    <a:schemeClr val="bg1"/>
                  </a:solidFill>
                  <a:latin typeface="Impact" panose="020B0806030902050204" pitchFamily="34" charset="0"/>
                  <a:cs typeface="+mn-ea"/>
                </a:endParaRPr>
              </a:p>
            </p:txBody>
          </p:sp>
          <p:sp>
            <p:nvSpPr>
              <p:cNvPr id="121" name="矩形 120"/>
              <p:cNvSpPr/>
              <p:nvPr/>
            </p:nvSpPr>
            <p:spPr>
              <a:xfrm>
                <a:off x="668834" y="1044470"/>
                <a:ext cx="2011680" cy="337185"/>
              </a:xfrm>
              <a:prstGeom prst="rect">
                <a:avLst/>
              </a:prstGeom>
            </p:spPr>
            <p:txBody>
              <a:bodyPr wrap="none">
                <a:spAutoFit/>
              </a:bodyPr>
              <a:p>
                <a:r>
                  <a:rPr lang="zh-CN" altLang="en-US" sz="1600" b="1" dirty="0">
                    <a:solidFill>
                      <a:schemeClr val="bg1"/>
                    </a:solidFill>
                  </a:rPr>
                  <a:t>核心方法与技术路线</a:t>
                </a:r>
                <a:endParaRPr lang="zh-CN" altLang="en-US" sz="1600" b="1" dirty="0">
                  <a:solidFill>
                    <a:schemeClr val="bg1"/>
                  </a:solidFill>
                </a:endParaRPr>
              </a:p>
            </p:txBody>
          </p:sp>
          <p:sp>
            <p:nvSpPr>
              <p:cNvPr id="122"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23" name="组合 122"/>
          <p:cNvGrpSpPr/>
          <p:nvPr userDrawn="1"/>
        </p:nvGrpSpPr>
        <p:grpSpPr>
          <a:xfrm>
            <a:off x="143469" y="4016433"/>
            <a:ext cx="2459517" cy="461665"/>
            <a:chOff x="215900" y="982915"/>
            <a:chExt cx="2459517" cy="461665"/>
          </a:xfrm>
        </p:grpSpPr>
        <p:cxnSp>
          <p:nvCxnSpPr>
            <p:cNvPr id="124" name="直接连接符 12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215900" y="982915"/>
              <a:ext cx="2459517" cy="461665"/>
              <a:chOff x="215900" y="982915"/>
              <a:chExt cx="2459517" cy="461665"/>
            </a:xfrm>
          </p:grpSpPr>
          <p:sp>
            <p:nvSpPr>
              <p:cNvPr id="126" name="矩形 12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27" name="矩形 126"/>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28"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29" name="组合 128"/>
          <p:cNvGrpSpPr/>
          <p:nvPr userDrawn="1"/>
        </p:nvGrpSpPr>
        <p:grpSpPr>
          <a:xfrm>
            <a:off x="143469" y="4650641"/>
            <a:ext cx="2464614" cy="461665"/>
            <a:chOff x="215900" y="982915"/>
            <a:chExt cx="2464614" cy="461665"/>
          </a:xfrm>
        </p:grpSpPr>
        <p:cxnSp>
          <p:nvCxnSpPr>
            <p:cNvPr id="130" name="直接连接符 12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31" name="组合 130"/>
            <p:cNvGrpSpPr/>
            <p:nvPr/>
          </p:nvGrpSpPr>
          <p:grpSpPr>
            <a:xfrm>
              <a:off x="215900" y="982915"/>
              <a:ext cx="2464614" cy="461665"/>
              <a:chOff x="215900" y="982915"/>
              <a:chExt cx="2464614" cy="461665"/>
            </a:xfrm>
          </p:grpSpPr>
          <p:sp>
            <p:nvSpPr>
              <p:cNvPr id="132" name="矩形 131"/>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33" name="矩形 13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34"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35" name="矩形 134"/>
          <p:cNvSpPr/>
          <p:nvPr userDrawn="1"/>
        </p:nvSpPr>
        <p:spPr>
          <a:xfrm>
            <a:off x="454481" y="1216998"/>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36" name="箭头: 燕尾形 56"/>
          <p:cNvSpPr/>
          <p:nvPr userDrawn="1"/>
        </p:nvSpPr>
        <p:spPr>
          <a:xfrm rot="5400000">
            <a:off x="1248251" y="1827469"/>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86" name="矩形 85"/>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96479" y="2082694"/>
            <a:ext cx="2464614" cy="461665"/>
            <a:chOff x="215900" y="982915"/>
            <a:chExt cx="2464614"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464614" cy="460375"/>
              <a:chOff x="215900" y="982915"/>
              <a:chExt cx="2464614" cy="460375"/>
            </a:xfrm>
          </p:grpSpPr>
          <p:sp>
            <p:nvSpPr>
              <p:cNvPr id="90" name="矩形 89"/>
              <p:cNvSpPr/>
              <p:nvPr/>
            </p:nvSpPr>
            <p:spPr>
              <a:xfrm>
                <a:off x="215900" y="982915"/>
                <a:ext cx="299085" cy="460375"/>
              </a:xfrm>
              <a:prstGeom prst="rect">
                <a:avLst/>
              </a:prstGeom>
            </p:spPr>
            <p:txBody>
              <a:bodyPr wrap="none">
                <a:spAutoFit/>
              </a:bodyPr>
              <a:p>
                <a:pPr algn="l">
                  <a:buClrTx/>
                  <a:buSzTx/>
                  <a:buFontTx/>
                </a:pPr>
                <a:r>
                  <a:rPr lang="en-US" altLang="zh-CN" sz="2400" dirty="0">
                    <a:solidFill>
                      <a:schemeClr val="bg1">
                        <a:alpha val="35000"/>
                      </a:schemeClr>
                    </a:solidFill>
                    <a:latin typeface="Impact" panose="020B0806030902050204" pitchFamily="34" charset="0"/>
                    <a:cs typeface="+mn-ea"/>
                    <a:sym typeface="+mn-lt"/>
                  </a:rPr>
                  <a:t>1</a:t>
                </a:r>
                <a:endParaRPr lang="en-US" altLang="zh-CN" sz="2400" dirty="0">
                  <a:solidFill>
                    <a:schemeClr val="bg1">
                      <a:alpha val="35000"/>
                    </a:schemeClr>
                  </a:solidFill>
                  <a:latin typeface="Impact" panose="020B0806030902050204" pitchFamily="34" charset="0"/>
                  <a:cs typeface="+mn-ea"/>
                </a:endParaRPr>
              </a:p>
            </p:txBody>
          </p:sp>
          <p:sp>
            <p:nvSpPr>
              <p:cNvPr id="91" name="矩形 90"/>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研究背景与立项依据</a:t>
                </a:r>
                <a:endParaRPr lang="zh-CN" altLang="en-US" sz="1600" dirty="0">
                  <a:solidFill>
                    <a:schemeClr val="bg1">
                      <a:alpha val="35000"/>
                    </a:schemeClr>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96479" y="2716902"/>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96479" y="3351110"/>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96479" y="3985318"/>
            <a:ext cx="2459517" cy="461665"/>
            <a:chOff x="215900" y="982915"/>
            <a:chExt cx="2459517"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59517" cy="461665"/>
              <a:chOff x="215900" y="982915"/>
              <a:chExt cx="2459517" cy="461665"/>
            </a:xfrm>
          </p:grpSpPr>
          <p:sp>
            <p:nvSpPr>
              <p:cNvPr id="108" name="矩形 107"/>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09" name="矩形 108"/>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96479" y="4619526"/>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0375"/>
              <a:chOff x="215900" y="982915"/>
              <a:chExt cx="2464614" cy="460375"/>
            </a:xfrm>
          </p:grpSpPr>
          <p:sp>
            <p:nvSpPr>
              <p:cNvPr id="114" name="矩形 113"/>
              <p:cNvSpPr/>
              <p:nvPr/>
            </p:nvSpPr>
            <p:spPr>
              <a:xfrm>
                <a:off x="215900" y="982915"/>
                <a:ext cx="346710" cy="460375"/>
              </a:xfrm>
              <a:prstGeom prst="rect">
                <a:avLst/>
              </a:prstGeom>
            </p:spPr>
            <p:txBody>
              <a:bodyPr wrap="none">
                <a:spAutoFit/>
              </a:bodyPr>
              <a:p>
                <a:pPr algn="l">
                  <a:buClrTx/>
                  <a:buSzTx/>
                  <a:buFontTx/>
                </a:pPr>
                <a:r>
                  <a:rPr lang="en-US" altLang="zh-CN" sz="2400" dirty="0">
                    <a:solidFill>
                      <a:schemeClr val="bg1"/>
                    </a:solidFill>
                    <a:latin typeface="Impact" panose="020B0806030902050204" pitchFamily="34" charset="0"/>
                    <a:cs typeface="+mn-ea"/>
                    <a:sym typeface="+mn-lt"/>
                  </a:rPr>
                  <a:t>5</a:t>
                </a:r>
                <a:endParaRPr lang="en-US" altLang="zh-CN" sz="2400" dirty="0">
                  <a:solidFill>
                    <a:schemeClr val="bg1"/>
                  </a:solidFill>
                  <a:latin typeface="Impact" panose="020B0806030902050204" pitchFamily="34" charset="0"/>
                  <a:cs typeface="+mn-ea"/>
                </a:endParaRPr>
              </a:p>
            </p:txBody>
          </p:sp>
          <p:sp>
            <p:nvSpPr>
              <p:cNvPr id="115" name="矩形 114"/>
              <p:cNvSpPr/>
              <p:nvPr/>
            </p:nvSpPr>
            <p:spPr>
              <a:xfrm>
                <a:off x="668834" y="1044470"/>
                <a:ext cx="2011680" cy="337185"/>
              </a:xfrm>
              <a:prstGeom prst="rect">
                <a:avLst/>
              </a:prstGeom>
            </p:spPr>
            <p:txBody>
              <a:bodyPr wrap="none">
                <a:spAutoFit/>
              </a:bodyPr>
              <a:p>
                <a:pPr algn="l">
                  <a:buClrTx/>
                  <a:buSzTx/>
                  <a:buFontTx/>
                </a:pPr>
                <a:r>
                  <a:rPr lang="zh-CN" altLang="en-US" sz="1600" b="1" dirty="0">
                    <a:solidFill>
                      <a:schemeClr val="bg1"/>
                    </a:solidFill>
                  </a:rPr>
                  <a:t>进度安排与预期成果</a:t>
                </a:r>
                <a:endParaRPr lang="zh-CN" altLang="en-US" sz="1600" b="1" dirty="0">
                  <a:solidFill>
                    <a:schemeClr val="bg1"/>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407491" y="118588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201261" y="179635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86" name="矩形 85"/>
          <p:cNvSpPr/>
          <p:nvPr userDrawn="1"/>
        </p:nvSpPr>
        <p:spPr>
          <a:xfrm>
            <a:off x="-20320" y="0"/>
            <a:ext cx="27901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userDrawn="1"/>
        </p:nvGrpSpPr>
        <p:grpSpPr>
          <a:xfrm>
            <a:off x="107274" y="1327044"/>
            <a:ext cx="2663220" cy="461665"/>
            <a:chOff x="215900" y="982915"/>
            <a:chExt cx="2663220" cy="461665"/>
          </a:xfrm>
        </p:grpSpPr>
        <p:cxnSp>
          <p:nvCxnSpPr>
            <p:cNvPr id="88" name="直接连接符 87"/>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215900" y="982915"/>
              <a:ext cx="2663220" cy="461665"/>
              <a:chOff x="215900" y="982915"/>
              <a:chExt cx="2663220" cy="461665"/>
            </a:xfrm>
          </p:grpSpPr>
          <p:sp>
            <p:nvSpPr>
              <p:cNvPr id="90" name="矩形 89"/>
              <p:cNvSpPr/>
              <p:nvPr/>
            </p:nvSpPr>
            <p:spPr>
              <a:xfrm>
                <a:off x="215900" y="982915"/>
                <a:ext cx="301686" cy="461665"/>
              </a:xfrm>
              <a:prstGeom prst="rect">
                <a:avLst/>
              </a:prstGeom>
            </p:spPr>
            <p:txBody>
              <a:bodyPr wrap="none">
                <a:spAutoFit/>
              </a:bodyPr>
              <a:p>
                <a:r>
                  <a:rPr lang="en-US" altLang="zh-CN" sz="2400" dirty="0">
                    <a:solidFill>
                      <a:schemeClr val="bg1"/>
                    </a:solidFill>
                    <a:latin typeface="Impact" panose="020B0806030902050204" pitchFamily="34" charset="0"/>
                    <a:cs typeface="+mn-ea"/>
                    <a:sym typeface="+mn-lt"/>
                  </a:rPr>
                  <a:t>1</a:t>
                </a:r>
                <a:endParaRPr lang="zh-CN" altLang="en-US" sz="2400" dirty="0">
                  <a:solidFill>
                    <a:schemeClr val="bg1"/>
                  </a:solidFill>
                  <a:latin typeface="Impact" panose="020B0806030902050204" pitchFamily="34" charset="0"/>
                </a:endParaRPr>
              </a:p>
            </p:txBody>
          </p:sp>
          <p:sp>
            <p:nvSpPr>
              <p:cNvPr id="91" name="矩形 90"/>
              <p:cNvSpPr/>
              <p:nvPr/>
            </p:nvSpPr>
            <p:spPr>
              <a:xfrm>
                <a:off x="668834" y="1044470"/>
                <a:ext cx="2210286" cy="337185"/>
              </a:xfrm>
              <a:prstGeom prst="rect">
                <a:avLst/>
              </a:prstGeom>
            </p:spPr>
            <p:txBody>
              <a:bodyPr wrap="none">
                <a:spAutoFit/>
              </a:bodyPr>
              <a:p>
                <a:r>
                  <a:rPr lang="zh-CN" altLang="en-US" sz="1600" b="1" dirty="0">
                    <a:solidFill>
                      <a:schemeClr val="bg1"/>
                    </a:solidFill>
                  </a:rPr>
                  <a:t>研究背景与立项依据</a:t>
                </a:r>
                <a:endParaRPr lang="en-US" altLang="zh-CN" sz="1600" b="1" dirty="0">
                  <a:solidFill>
                    <a:schemeClr val="bg1"/>
                  </a:solidFill>
                </a:endParaRPr>
              </a:p>
            </p:txBody>
          </p:sp>
          <p:sp>
            <p:nvSpPr>
              <p:cNvPr id="92"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grpSp>
        <p:nvGrpSpPr>
          <p:cNvPr id="93" name="组合 92"/>
          <p:cNvGrpSpPr/>
          <p:nvPr userDrawn="1"/>
        </p:nvGrpSpPr>
        <p:grpSpPr>
          <a:xfrm>
            <a:off x="107274" y="1961252"/>
            <a:ext cx="2663220" cy="461665"/>
            <a:chOff x="215900" y="982915"/>
            <a:chExt cx="2663220" cy="461665"/>
          </a:xfrm>
        </p:grpSpPr>
        <p:cxnSp>
          <p:nvCxnSpPr>
            <p:cNvPr id="94" name="直接连接符 93"/>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15900" y="982915"/>
              <a:ext cx="2663220" cy="461665"/>
              <a:chOff x="215900" y="982915"/>
              <a:chExt cx="2663220" cy="461665"/>
            </a:xfrm>
          </p:grpSpPr>
          <p:sp>
            <p:nvSpPr>
              <p:cNvPr id="96" name="矩形 95"/>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2</a:t>
                </a:r>
                <a:endParaRPr lang="zh-CN" altLang="en-US" sz="2400" dirty="0">
                  <a:solidFill>
                    <a:schemeClr val="bg1">
                      <a:alpha val="35000"/>
                    </a:schemeClr>
                  </a:solidFill>
                  <a:latin typeface="Impact" panose="020B0806030902050204" pitchFamily="34" charset="0"/>
                </a:endParaRPr>
              </a:p>
            </p:txBody>
          </p:sp>
          <p:sp>
            <p:nvSpPr>
              <p:cNvPr id="97" name="矩形 96"/>
              <p:cNvSpPr/>
              <p:nvPr/>
            </p:nvSpPr>
            <p:spPr>
              <a:xfrm>
                <a:off x="668834" y="1044470"/>
                <a:ext cx="2210286" cy="337185"/>
              </a:xfrm>
              <a:prstGeom prst="rect">
                <a:avLst/>
              </a:prstGeom>
            </p:spPr>
            <p:txBody>
              <a:bodyPr wrap="none">
                <a:spAutoFit/>
              </a:bodyPr>
              <a:p>
                <a:r>
                  <a:rPr lang="zh-CN" altLang="en-US" sz="1600" dirty="0">
                    <a:solidFill>
                      <a:schemeClr val="bg1">
                        <a:alpha val="35000"/>
                      </a:schemeClr>
                    </a:solidFill>
                  </a:rPr>
                  <a:t>研究对象与研究内容</a:t>
                </a:r>
                <a:endParaRPr lang="zh-CN" altLang="en-US" sz="1600" dirty="0">
                  <a:solidFill>
                    <a:schemeClr val="bg1">
                      <a:alpha val="35000"/>
                    </a:schemeClr>
                  </a:solidFill>
                </a:endParaRPr>
              </a:p>
            </p:txBody>
          </p:sp>
          <p:sp>
            <p:nvSpPr>
              <p:cNvPr id="98"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99" name="组合 98"/>
          <p:cNvGrpSpPr/>
          <p:nvPr userDrawn="1"/>
        </p:nvGrpSpPr>
        <p:grpSpPr>
          <a:xfrm>
            <a:off x="107274" y="2595460"/>
            <a:ext cx="2464614" cy="461665"/>
            <a:chOff x="215900" y="982915"/>
            <a:chExt cx="2464614" cy="461665"/>
          </a:xfrm>
        </p:grpSpPr>
        <p:cxnSp>
          <p:nvCxnSpPr>
            <p:cNvPr id="100" name="直接连接符 99"/>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215900" y="982915"/>
              <a:ext cx="2464614" cy="461665"/>
              <a:chOff x="215900" y="982915"/>
              <a:chExt cx="2464614" cy="461665"/>
            </a:xfrm>
          </p:grpSpPr>
          <p:sp>
            <p:nvSpPr>
              <p:cNvPr id="102" name="矩形 101"/>
              <p:cNvSpPr/>
              <p:nvPr/>
            </p:nvSpPr>
            <p:spPr>
              <a:xfrm>
                <a:off x="215900" y="982915"/>
                <a:ext cx="348172"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3</a:t>
                </a:r>
                <a:endParaRPr lang="zh-CN" altLang="en-US" sz="2400" dirty="0">
                  <a:solidFill>
                    <a:schemeClr val="bg1">
                      <a:alpha val="35000"/>
                    </a:schemeClr>
                  </a:solidFill>
                  <a:latin typeface="Impact" panose="020B0806030902050204" pitchFamily="34" charset="0"/>
                </a:endParaRPr>
              </a:p>
            </p:txBody>
          </p:sp>
          <p:sp>
            <p:nvSpPr>
              <p:cNvPr id="103" name="矩形 102"/>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核心方法与技术路线</a:t>
                </a:r>
                <a:endParaRPr lang="zh-CN" altLang="en-US" sz="1600" dirty="0">
                  <a:solidFill>
                    <a:schemeClr val="bg1">
                      <a:alpha val="35000"/>
                    </a:schemeClr>
                  </a:solidFill>
                </a:endParaRPr>
              </a:p>
            </p:txBody>
          </p:sp>
          <p:sp>
            <p:nvSpPr>
              <p:cNvPr id="104"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05" name="组合 104"/>
          <p:cNvGrpSpPr/>
          <p:nvPr userDrawn="1"/>
        </p:nvGrpSpPr>
        <p:grpSpPr>
          <a:xfrm>
            <a:off x="107274" y="3229668"/>
            <a:ext cx="2459517" cy="461665"/>
            <a:chOff x="215900" y="982915"/>
            <a:chExt cx="2459517" cy="461665"/>
          </a:xfrm>
        </p:grpSpPr>
        <p:cxnSp>
          <p:nvCxnSpPr>
            <p:cNvPr id="106" name="直接连接符 105"/>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215900" y="982915"/>
              <a:ext cx="2459517" cy="461665"/>
              <a:chOff x="215900" y="982915"/>
              <a:chExt cx="2459517" cy="461665"/>
            </a:xfrm>
          </p:grpSpPr>
          <p:sp>
            <p:nvSpPr>
              <p:cNvPr id="108" name="矩形 107"/>
              <p:cNvSpPr/>
              <p:nvPr/>
            </p:nvSpPr>
            <p:spPr>
              <a:xfrm>
                <a:off x="215900" y="982915"/>
                <a:ext cx="338554"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4</a:t>
                </a:r>
                <a:endParaRPr lang="zh-CN" altLang="en-US" sz="2400" dirty="0">
                  <a:solidFill>
                    <a:schemeClr val="bg1">
                      <a:alpha val="35000"/>
                    </a:schemeClr>
                  </a:solidFill>
                  <a:latin typeface="Impact" panose="020B0806030902050204" pitchFamily="34" charset="0"/>
                </a:endParaRPr>
              </a:p>
            </p:txBody>
          </p:sp>
          <p:sp>
            <p:nvSpPr>
              <p:cNvPr id="109" name="矩形 108"/>
              <p:cNvSpPr/>
              <p:nvPr/>
            </p:nvSpPr>
            <p:spPr>
              <a:xfrm>
                <a:off x="668834" y="1044470"/>
                <a:ext cx="2006583" cy="337185"/>
              </a:xfrm>
              <a:prstGeom prst="rect">
                <a:avLst/>
              </a:prstGeom>
            </p:spPr>
            <p:txBody>
              <a:bodyPr wrap="none">
                <a:spAutoFit/>
              </a:bodyPr>
              <a:p>
                <a:r>
                  <a:rPr lang="zh-CN" altLang="en-US" sz="1600" dirty="0">
                    <a:solidFill>
                      <a:schemeClr val="bg1">
                        <a:alpha val="35000"/>
                      </a:schemeClr>
                    </a:solidFill>
                  </a:rPr>
                  <a:t>重难点与创新之处</a:t>
                </a:r>
                <a:endParaRPr lang="zh-CN" altLang="en-US" sz="1600" dirty="0">
                  <a:solidFill>
                    <a:schemeClr val="bg1">
                      <a:alpha val="35000"/>
                    </a:schemeClr>
                  </a:solidFill>
                </a:endParaRPr>
              </a:p>
            </p:txBody>
          </p:sp>
          <p:sp>
            <p:nvSpPr>
              <p:cNvPr id="110"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grpSp>
        <p:nvGrpSpPr>
          <p:cNvPr id="111" name="组合 110"/>
          <p:cNvGrpSpPr/>
          <p:nvPr userDrawn="1"/>
        </p:nvGrpSpPr>
        <p:grpSpPr>
          <a:xfrm>
            <a:off x="107274" y="3863876"/>
            <a:ext cx="2464614" cy="461665"/>
            <a:chOff x="215900" y="982915"/>
            <a:chExt cx="2464614" cy="461665"/>
          </a:xfrm>
        </p:grpSpPr>
        <p:cxnSp>
          <p:nvCxnSpPr>
            <p:cNvPr id="112" name="直接连接符 111"/>
            <p:cNvCxnSpPr/>
            <p:nvPr/>
          </p:nvCxnSpPr>
          <p:spPr>
            <a:xfrm>
              <a:off x="215900" y="1444580"/>
              <a:ext cx="2311400" cy="0"/>
            </a:xfrm>
            <a:prstGeom prst="line">
              <a:avLst/>
            </a:prstGeom>
            <a:ln w="15875" cap="rnd">
              <a:solidFill>
                <a:schemeClr val="accent5">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215900" y="982915"/>
              <a:ext cx="2464614" cy="461665"/>
              <a:chOff x="215900" y="982915"/>
              <a:chExt cx="2464614" cy="461665"/>
            </a:xfrm>
          </p:grpSpPr>
          <p:sp>
            <p:nvSpPr>
              <p:cNvPr id="114" name="矩形 113"/>
              <p:cNvSpPr/>
              <p:nvPr/>
            </p:nvSpPr>
            <p:spPr>
              <a:xfrm>
                <a:off x="215900" y="982915"/>
                <a:ext cx="349776" cy="461665"/>
              </a:xfrm>
              <a:prstGeom prst="rect">
                <a:avLst/>
              </a:prstGeom>
            </p:spPr>
            <p:txBody>
              <a:bodyPr wrap="none">
                <a:spAutoFit/>
              </a:bodyPr>
              <a:p>
                <a:r>
                  <a:rPr lang="en-US" altLang="zh-CN" sz="2400" dirty="0">
                    <a:solidFill>
                      <a:schemeClr val="bg1">
                        <a:alpha val="35000"/>
                      </a:schemeClr>
                    </a:solidFill>
                    <a:latin typeface="Impact" panose="020B0806030902050204" pitchFamily="34" charset="0"/>
                    <a:cs typeface="+mn-ea"/>
                    <a:sym typeface="+mn-lt"/>
                  </a:rPr>
                  <a:t>5</a:t>
                </a:r>
                <a:endParaRPr lang="zh-CN" altLang="en-US" sz="2400" dirty="0">
                  <a:solidFill>
                    <a:schemeClr val="bg1">
                      <a:alpha val="35000"/>
                    </a:schemeClr>
                  </a:solidFill>
                  <a:latin typeface="Impact" panose="020B0806030902050204" pitchFamily="34" charset="0"/>
                </a:endParaRPr>
              </a:p>
            </p:txBody>
          </p:sp>
          <p:sp>
            <p:nvSpPr>
              <p:cNvPr id="115" name="矩形 114"/>
              <p:cNvSpPr/>
              <p:nvPr/>
            </p:nvSpPr>
            <p:spPr>
              <a:xfrm>
                <a:off x="668834" y="1044470"/>
                <a:ext cx="2011680" cy="337185"/>
              </a:xfrm>
              <a:prstGeom prst="rect">
                <a:avLst/>
              </a:prstGeom>
            </p:spPr>
            <p:txBody>
              <a:bodyPr wrap="none">
                <a:spAutoFit/>
              </a:bodyPr>
              <a:p>
                <a:r>
                  <a:rPr lang="zh-CN" altLang="en-US" sz="1600" dirty="0">
                    <a:solidFill>
                      <a:schemeClr val="bg1">
                        <a:alpha val="35000"/>
                      </a:schemeClr>
                    </a:solidFill>
                  </a:rPr>
                  <a:t>进度安排与预期成果</a:t>
                </a:r>
                <a:endParaRPr lang="zh-CN" altLang="en-US" sz="1600" dirty="0">
                  <a:solidFill>
                    <a:schemeClr val="bg1">
                      <a:alpha val="35000"/>
                    </a:schemeClr>
                  </a:solidFill>
                </a:endParaRPr>
              </a:p>
            </p:txBody>
          </p:sp>
          <p:sp>
            <p:nvSpPr>
              <p:cNvPr id="116"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alpha val="35000"/>
                    </a:schemeClr>
                  </a:solidFill>
                </a:endParaRPr>
              </a:p>
            </p:txBody>
          </p:sp>
        </p:grpSp>
      </p:grpSp>
      <p:sp>
        <p:nvSpPr>
          <p:cNvPr id="117" name="矩形 116"/>
          <p:cNvSpPr/>
          <p:nvPr userDrawn="1"/>
        </p:nvSpPr>
        <p:spPr>
          <a:xfrm>
            <a:off x="418286" y="430233"/>
            <a:ext cx="1826141"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p>
            <a:r>
              <a:rPr lang="zh-CN" altLang="en-US" sz="3200" b="1" dirty="0">
                <a:solidFill>
                  <a:schemeClr val="accent6">
                    <a:lumMod val="40000"/>
                    <a:lumOff val="60000"/>
                  </a:schemeClr>
                </a:solidFill>
                <a:effectLst/>
                <a:cs typeface="+mn-ea"/>
                <a:sym typeface="+mn-lt"/>
              </a:rPr>
              <a:t>项目框架</a:t>
            </a:r>
            <a:endParaRPr lang="zh-CN" altLang="en-US" sz="3200" b="1" dirty="0">
              <a:solidFill>
                <a:schemeClr val="accent6">
                  <a:lumMod val="40000"/>
                  <a:lumOff val="60000"/>
                </a:schemeClr>
              </a:solidFill>
              <a:effectLst/>
              <a:cs typeface="+mn-ea"/>
              <a:sym typeface="+mn-lt"/>
            </a:endParaRPr>
          </a:p>
        </p:txBody>
      </p:sp>
      <p:sp>
        <p:nvSpPr>
          <p:cNvPr id="118" name="箭头: 燕尾形 56"/>
          <p:cNvSpPr/>
          <p:nvPr userDrawn="1"/>
        </p:nvSpPr>
        <p:spPr>
          <a:xfrm rot="5400000">
            <a:off x="1212056" y="1040704"/>
            <a:ext cx="141017" cy="234126"/>
          </a:xfrm>
          <a:prstGeom prst="notchedRightArrow">
            <a:avLst>
              <a:gd name="adj1" fmla="val 50000"/>
              <a:gd name="adj2"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B82AFC9-7D9A-4FD9-B772-845CA8F4F0F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88BD4B3-A4CF-4B7B-A8C7-820FC5A3D5B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B82AFC9-7D9A-4FD9-B772-845CA8F4F0F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88BD4B3-A4CF-4B7B-A8C7-820FC5A3D5B4}" type="slidenum">
              <a:rPr lang="zh-CN" altLang="en-US" smtClean="0"/>
            </a:fld>
            <a:endParaRPr lang="zh-CN" altLang="en-US"/>
          </a:p>
        </p:txBody>
      </p:sp>
      <p:sp>
        <p:nvSpPr>
          <p:cNvPr id="5" name="任意多边形: 形状 4"/>
          <p:cNvSpPr/>
          <p:nvPr userDrawn="1"/>
        </p:nvSpPr>
        <p:spPr>
          <a:xfrm>
            <a:off x="359366" y="6735098"/>
            <a:ext cx="11488295" cy="122903"/>
          </a:xfrm>
          <a:custGeom>
            <a:avLst/>
            <a:gdLst>
              <a:gd name="connsiteX0" fmla="*/ 247791 w 11488295"/>
              <a:gd name="connsiteY0" fmla="*/ 0 h 122903"/>
              <a:gd name="connsiteX1" fmla="*/ 11240504 w 11488295"/>
              <a:gd name="connsiteY1" fmla="*/ 0 h 122903"/>
              <a:gd name="connsiteX2" fmla="*/ 11462895 w 11488295"/>
              <a:gd name="connsiteY2" fmla="*/ 92117 h 122903"/>
              <a:gd name="connsiteX3" fmla="*/ 11488295 w 11488295"/>
              <a:gd name="connsiteY3" fmla="*/ 122903 h 122903"/>
              <a:gd name="connsiteX4" fmla="*/ 0 w 11488295"/>
              <a:gd name="connsiteY4" fmla="*/ 122903 h 122903"/>
              <a:gd name="connsiteX5" fmla="*/ 25400 w 11488295"/>
              <a:gd name="connsiteY5" fmla="*/ 92117 h 122903"/>
              <a:gd name="connsiteX6" fmla="*/ 247791 w 11488295"/>
              <a:gd name="connsiteY6" fmla="*/ 0 h 1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8295" h="122903">
                <a:moveTo>
                  <a:pt x="247791" y="0"/>
                </a:moveTo>
                <a:lnTo>
                  <a:pt x="11240504" y="0"/>
                </a:lnTo>
                <a:cubicBezTo>
                  <a:pt x="11327353" y="0"/>
                  <a:pt x="11405980" y="35203"/>
                  <a:pt x="11462895" y="92117"/>
                </a:cubicBezTo>
                <a:lnTo>
                  <a:pt x="11488295" y="122903"/>
                </a:lnTo>
                <a:lnTo>
                  <a:pt x="0" y="122903"/>
                </a:lnTo>
                <a:lnTo>
                  <a:pt x="25400" y="92117"/>
                </a:lnTo>
                <a:cubicBezTo>
                  <a:pt x="82315" y="35203"/>
                  <a:pt x="160942" y="0"/>
                  <a:pt x="247791"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userDrawn="1"/>
        </p:nvSpPr>
        <p:spPr>
          <a:xfrm flipV="1">
            <a:off x="359366" y="-4"/>
            <a:ext cx="11488295" cy="122903"/>
          </a:xfrm>
          <a:custGeom>
            <a:avLst/>
            <a:gdLst>
              <a:gd name="connsiteX0" fmla="*/ 247791 w 11488295"/>
              <a:gd name="connsiteY0" fmla="*/ 0 h 122903"/>
              <a:gd name="connsiteX1" fmla="*/ 11240504 w 11488295"/>
              <a:gd name="connsiteY1" fmla="*/ 0 h 122903"/>
              <a:gd name="connsiteX2" fmla="*/ 11462895 w 11488295"/>
              <a:gd name="connsiteY2" fmla="*/ 92117 h 122903"/>
              <a:gd name="connsiteX3" fmla="*/ 11488295 w 11488295"/>
              <a:gd name="connsiteY3" fmla="*/ 122903 h 122903"/>
              <a:gd name="connsiteX4" fmla="*/ 0 w 11488295"/>
              <a:gd name="connsiteY4" fmla="*/ 122903 h 122903"/>
              <a:gd name="connsiteX5" fmla="*/ 25400 w 11488295"/>
              <a:gd name="connsiteY5" fmla="*/ 92117 h 122903"/>
              <a:gd name="connsiteX6" fmla="*/ 247791 w 11488295"/>
              <a:gd name="connsiteY6" fmla="*/ 0 h 1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8295" h="122903">
                <a:moveTo>
                  <a:pt x="247791" y="0"/>
                </a:moveTo>
                <a:lnTo>
                  <a:pt x="11240504" y="0"/>
                </a:lnTo>
                <a:cubicBezTo>
                  <a:pt x="11327353" y="0"/>
                  <a:pt x="11405980" y="35203"/>
                  <a:pt x="11462895" y="92117"/>
                </a:cubicBezTo>
                <a:lnTo>
                  <a:pt x="11488295" y="122903"/>
                </a:lnTo>
                <a:lnTo>
                  <a:pt x="0" y="122903"/>
                </a:lnTo>
                <a:lnTo>
                  <a:pt x="25400" y="92117"/>
                </a:lnTo>
                <a:cubicBezTo>
                  <a:pt x="82315" y="35203"/>
                  <a:pt x="160942" y="0"/>
                  <a:pt x="247791"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0"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5F7"/>
        </a:solidFill>
        <a:effectLst/>
      </p:bgPr>
    </p:bg>
    <p:spTree>
      <p:nvGrpSpPr>
        <p:cNvPr id="1" name=""/>
        <p:cNvGrpSpPr/>
        <p:nvPr/>
      </p:nvGrpSpPr>
      <p:grpSpPr>
        <a:xfrm>
          <a:off x="0" y="0"/>
          <a:ext cx="0" cy="0"/>
          <a:chOff x="0" y="0"/>
          <a:chExt cx="0" cy="0"/>
        </a:xfrm>
      </p:grpSpPr>
      <p:sp>
        <p:nvSpPr>
          <p:cNvPr id="8" name="灯片编号占位符 5"/>
          <p:cNvSpPr txBox="1"/>
          <p:nvPr userDrawn="1"/>
        </p:nvSpPr>
        <p:spPr>
          <a:xfrm>
            <a:off x="11392302" y="6404476"/>
            <a:ext cx="668154" cy="365125"/>
          </a:xfrm>
          <a:prstGeom prst="rect">
            <a:avLst/>
          </a:prstGeom>
        </p:spPr>
        <p:txBody>
          <a:bodyPr/>
          <a:lstStyle>
            <a:defPPr>
              <a:defRPr lang="zh-CN"/>
            </a:defPPr>
            <a:lvl1pPr marL="0" algn="ctr" defTabSz="914400" rtl="0" eaLnBrk="1" latinLnBrk="0" hangingPunct="1">
              <a:defRPr sz="14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8BD4B3-A4CF-4B7B-A8C7-820FC5A3D5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5F7"/>
        </a:solidFill>
        <a:effectLst/>
      </p:bgPr>
    </p:bg>
    <p:spTree>
      <p:nvGrpSpPr>
        <p:cNvPr id="1" name=""/>
        <p:cNvGrpSpPr/>
        <p:nvPr/>
      </p:nvGrpSpPr>
      <p:grpSpPr>
        <a:xfrm>
          <a:off x="0" y="0"/>
          <a:ext cx="0" cy="0"/>
          <a:chOff x="0" y="0"/>
          <a:chExt cx="0" cy="0"/>
        </a:xfrm>
      </p:grpSpPr>
      <p:sp>
        <p:nvSpPr>
          <p:cNvPr id="8" name="灯片编号占位符 5"/>
          <p:cNvSpPr txBox="1"/>
          <p:nvPr userDrawn="1"/>
        </p:nvSpPr>
        <p:spPr>
          <a:xfrm>
            <a:off x="11392302" y="6404476"/>
            <a:ext cx="668154" cy="365125"/>
          </a:xfrm>
          <a:prstGeom prst="rect">
            <a:avLst/>
          </a:prstGeom>
        </p:spPr>
        <p:txBody>
          <a:bodyPr/>
          <a:lstStyle>
            <a:defPPr>
              <a:defRPr lang="zh-CN"/>
            </a:defPPr>
            <a:lvl1pPr marL="0" algn="ctr" defTabSz="914400" rtl="0" eaLnBrk="1" latinLnBrk="0" hangingPunct="1">
              <a:defRPr sz="14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8BD4B3-A4CF-4B7B-A8C7-820FC5A3D5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1" Type="http://schemas.openxmlformats.org/officeDocument/2006/relationships/slideLayout" Target="../slideLayouts/slideLayout9.xml"/><Relationship Id="rId20" Type="http://schemas.openxmlformats.org/officeDocument/2006/relationships/image" Target="../media/image2.png"/><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2.png"/><Relationship Id="rId6" Type="http://schemas.openxmlformats.org/officeDocument/2006/relationships/image" Target="../media/image3.svg"/><Relationship Id="rId5" Type="http://schemas.openxmlformats.org/officeDocument/2006/relationships/image" Target="../media/image14.png"/><Relationship Id="rId4" Type="http://schemas.openxmlformats.org/officeDocument/2006/relationships/image" Target="../media/image2.svg"/><Relationship Id="rId3" Type="http://schemas.openxmlformats.org/officeDocument/2006/relationships/image" Target="../media/image13.png"/><Relationship Id="rId2" Type="http://schemas.openxmlformats.org/officeDocument/2006/relationships/image" Target="../media/image1.sv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1" Type="http://schemas.openxmlformats.org/officeDocument/2006/relationships/slideLayout" Target="../slideLayouts/slideLayout9.xml"/><Relationship Id="rId20" Type="http://schemas.openxmlformats.org/officeDocument/2006/relationships/image" Target="../media/image2.png"/><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png"/><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2.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slideLayout" Target="../slideLayouts/slideLayout9.xml"/><Relationship Id="rId20" Type="http://schemas.openxmlformats.org/officeDocument/2006/relationships/image" Target="../media/image2.png"/><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1" Type="http://schemas.openxmlformats.org/officeDocument/2006/relationships/slideLayout" Target="../slideLayouts/slideLayout9.xml"/><Relationship Id="rId20" Type="http://schemas.openxmlformats.org/officeDocument/2006/relationships/image" Target="../media/image2.png"/><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1" Type="http://schemas.openxmlformats.org/officeDocument/2006/relationships/slideLayout" Target="../slideLayouts/slideLayout9.xml"/><Relationship Id="rId20" Type="http://schemas.openxmlformats.org/officeDocument/2006/relationships/image" Target="../media/image2.png"/><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8000"/>
          </a:blip>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391795" y="379095"/>
            <a:ext cx="11411585" cy="6099810"/>
          </a:xfrm>
          <a:prstGeom prst="rect">
            <a:avLst/>
          </a:prstGeom>
          <a:solidFill>
            <a:srgbClr val="FFFFFF">
              <a:alpha val="44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6" name="组合 35"/>
          <p:cNvGrpSpPr/>
          <p:nvPr/>
        </p:nvGrpSpPr>
        <p:grpSpPr>
          <a:xfrm>
            <a:off x="1654175" y="5506085"/>
            <a:ext cx="8887460" cy="269240"/>
            <a:chOff x="1917290" y="-140672"/>
            <a:chExt cx="8887681" cy="1835953"/>
          </a:xfrm>
        </p:grpSpPr>
        <p:sp>
          <p:nvSpPr>
            <p:cNvPr id="34" name="椭圆 33"/>
            <p:cNvSpPr/>
            <p:nvPr/>
          </p:nvSpPr>
          <p:spPr>
            <a:xfrm>
              <a:off x="2202426" y="314632"/>
              <a:ext cx="8602545" cy="1380649"/>
            </a:xfrm>
            <a:prstGeom prst="ellipse">
              <a:avLst/>
            </a:prstGeom>
            <a:gradFill flip="none" rotWithShape="1">
              <a:gsLst>
                <a:gs pos="0">
                  <a:schemeClr val="tx2">
                    <a:lumMod val="75000"/>
                  </a:schemeClr>
                </a:gs>
                <a:gs pos="100000">
                  <a:srgbClr val="F3F5F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917290" y="-140672"/>
              <a:ext cx="8887677" cy="1216411"/>
            </a:xfrm>
            <a:prstGeom prst="rect">
              <a:avLst/>
            </a:prstGeom>
            <a:solidFill>
              <a:srgbClr val="F3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999033" y="2317117"/>
            <a:ext cx="10194290" cy="1106805"/>
          </a:xfrm>
          <a:prstGeom prst="rect">
            <a:avLst/>
          </a:prstGeom>
        </p:spPr>
        <p:txBody>
          <a:bodyPr wrap="none">
            <a:spAutoFit/>
          </a:bodyPr>
          <a:lstStyle/>
          <a:p>
            <a:r>
              <a:rPr lang="zh-CN" altLang="en-US" sz="6600" b="1" dirty="0">
                <a:solidFill>
                  <a:schemeClr val="accent6"/>
                </a:solidFill>
                <a:effectLst>
                  <a:outerShdw blurRad="38100" dist="25400" dir="5400000" algn="ctr" rotWithShape="0">
                    <a:srgbClr val="6E747A">
                      <a:alpha val="43000"/>
                    </a:srgbClr>
                  </a:outerShdw>
                </a:effectLst>
                <a:cs typeface="+mn-ea"/>
                <a:sym typeface="+mn-lt"/>
              </a:rPr>
              <a:t>南开春日项目申报</a:t>
            </a:r>
            <a:r>
              <a:rPr lang="en-US" altLang="zh-CN" sz="6600" b="1" dirty="0">
                <a:solidFill>
                  <a:schemeClr val="accent6"/>
                </a:solidFill>
                <a:effectLst>
                  <a:outerShdw blurRad="38100" dist="25400" dir="5400000" algn="ctr" rotWithShape="0">
                    <a:srgbClr val="6E747A">
                      <a:alpha val="43000"/>
                    </a:srgbClr>
                  </a:outerShdw>
                </a:effectLst>
                <a:cs typeface="+mn-ea"/>
                <a:sym typeface="+mn-lt"/>
              </a:rPr>
              <a:t>PPT</a:t>
            </a:r>
            <a:r>
              <a:rPr lang="zh-CN" altLang="en-US" sz="6600" b="1" dirty="0">
                <a:solidFill>
                  <a:schemeClr val="accent6"/>
                </a:solidFill>
                <a:effectLst>
                  <a:outerShdw blurRad="38100" dist="25400" dir="5400000" algn="ctr" rotWithShape="0">
                    <a:srgbClr val="6E747A">
                      <a:alpha val="43000"/>
                    </a:srgbClr>
                  </a:outerShdw>
                </a:effectLst>
                <a:cs typeface="+mn-ea"/>
                <a:sym typeface="+mn-lt"/>
              </a:rPr>
              <a:t>模板</a:t>
            </a:r>
            <a:endParaRPr lang="zh-CN" altLang="en-US" sz="6600" b="1" dirty="0">
              <a:solidFill>
                <a:schemeClr val="accent6"/>
              </a:solidFill>
              <a:effectLst>
                <a:outerShdw blurRad="38100" dist="25400" dir="5400000" algn="ctr" rotWithShape="0">
                  <a:srgbClr val="6E747A">
                    <a:alpha val="43000"/>
                  </a:srgbClr>
                </a:outerShdw>
              </a:effectLst>
              <a:cs typeface="+mn-ea"/>
              <a:sym typeface="+mn-lt"/>
            </a:endParaRPr>
          </a:p>
        </p:txBody>
      </p:sp>
      <p:sp>
        <p:nvSpPr>
          <p:cNvPr id="6" name="矩形 5"/>
          <p:cNvSpPr/>
          <p:nvPr/>
        </p:nvSpPr>
        <p:spPr>
          <a:xfrm>
            <a:off x="3123871" y="2080242"/>
            <a:ext cx="309880" cy="460375"/>
          </a:xfrm>
          <a:prstGeom prst="rect">
            <a:avLst/>
          </a:prstGeom>
        </p:spPr>
        <p:txBody>
          <a:bodyPr wrap="none">
            <a:spAutoFit/>
          </a:bodyPr>
          <a:lstStyle/>
          <a:p>
            <a:r>
              <a:rPr lang="en-US" altLang="zh-CN" sz="2400" dirty="0">
                <a:solidFill>
                  <a:schemeClr val="accent5">
                    <a:lumMod val="50000"/>
                  </a:schemeClr>
                </a:solidFill>
                <a:cs typeface="+mn-ea"/>
                <a:sym typeface="+mn-lt"/>
              </a:rPr>
              <a:t> </a:t>
            </a:r>
            <a:endParaRPr lang="zh-CN" altLang="en-US" sz="2400" dirty="0">
              <a:solidFill>
                <a:schemeClr val="accent5">
                  <a:lumMod val="50000"/>
                </a:schemeClr>
              </a:solidFill>
              <a:cs typeface="+mn-ea"/>
              <a:sym typeface="+mn-lt"/>
            </a:endParaRPr>
          </a:p>
        </p:txBody>
      </p:sp>
      <p:sp>
        <p:nvSpPr>
          <p:cNvPr id="4" name="矩形 3"/>
          <p:cNvSpPr/>
          <p:nvPr/>
        </p:nvSpPr>
        <p:spPr>
          <a:xfrm>
            <a:off x="4892945" y="4635145"/>
            <a:ext cx="2447491" cy="398780"/>
          </a:xfrm>
          <a:prstGeom prst="rect">
            <a:avLst/>
          </a:prstGeom>
        </p:spPr>
        <p:txBody>
          <a:bodyPr wrap="square">
            <a:spAutoFit/>
          </a:bodyPr>
          <a:lstStyle/>
          <a:p>
            <a:pPr algn="ctr"/>
            <a:r>
              <a:rPr lang="zh-CN" altLang="en-US" sz="2000" b="1" dirty="0">
                <a:solidFill>
                  <a:schemeClr val="accent5">
                    <a:lumMod val="50000"/>
                  </a:schemeClr>
                </a:solidFill>
                <a:cs typeface="+mn-ea"/>
                <a:sym typeface="+mn-lt"/>
              </a:rPr>
              <a:t>汇报人：阳阳</a:t>
            </a:r>
            <a:endParaRPr lang="zh-CN" altLang="en-US" sz="2000" b="1" dirty="0">
              <a:solidFill>
                <a:schemeClr val="accent5">
                  <a:lumMod val="50000"/>
                </a:schemeClr>
              </a:solidFill>
              <a:cs typeface="+mn-ea"/>
              <a:sym typeface="+mn-lt"/>
            </a:endParaRPr>
          </a:p>
        </p:txBody>
      </p:sp>
      <p:sp>
        <p:nvSpPr>
          <p:cNvPr id="13" name="矩形 12"/>
          <p:cNvSpPr/>
          <p:nvPr/>
        </p:nvSpPr>
        <p:spPr>
          <a:xfrm>
            <a:off x="4010025" y="4240530"/>
            <a:ext cx="4460240" cy="398780"/>
          </a:xfrm>
          <a:prstGeom prst="rect">
            <a:avLst/>
          </a:prstGeom>
        </p:spPr>
        <p:txBody>
          <a:bodyPr wrap="square">
            <a:spAutoFit/>
          </a:bodyPr>
          <a:lstStyle/>
          <a:p>
            <a:pPr algn="ctr"/>
            <a:r>
              <a:rPr lang="zh-CN" altLang="en-US" sz="2000" b="1" dirty="0">
                <a:solidFill>
                  <a:schemeClr val="accent5">
                    <a:lumMod val="50000"/>
                  </a:schemeClr>
                </a:solidFill>
                <a:cs typeface="+mn-ea"/>
                <a:sym typeface="+mn-lt"/>
              </a:rPr>
              <a:t>项目组成员：阳阳、亮亮</a:t>
            </a:r>
            <a:endParaRPr lang="zh-CN" altLang="en-US" sz="2000" b="1" dirty="0">
              <a:solidFill>
                <a:schemeClr val="accent5">
                  <a:lumMod val="50000"/>
                </a:schemeClr>
              </a:solidFill>
              <a:cs typeface="+mn-ea"/>
              <a:sym typeface="+mn-lt"/>
            </a:endParaRPr>
          </a:p>
        </p:txBody>
      </p:sp>
      <p:sp>
        <p:nvSpPr>
          <p:cNvPr id="8" name="矩形 7"/>
          <p:cNvSpPr/>
          <p:nvPr/>
        </p:nvSpPr>
        <p:spPr>
          <a:xfrm>
            <a:off x="1113790" y="3535680"/>
            <a:ext cx="9967595" cy="583565"/>
          </a:xfrm>
          <a:prstGeom prst="rect">
            <a:avLst/>
          </a:prstGeom>
        </p:spPr>
        <p:txBody>
          <a:bodyPr wrap="square">
            <a:spAutoFit/>
          </a:bodyPr>
          <a:p>
            <a:pPr algn="ctr"/>
            <a:r>
              <a:rPr lang="zh-CN" altLang="en-US" sz="1600">
                <a:latin typeface="+mj-lt"/>
                <a:cs typeface="+mj-lt"/>
                <a:sym typeface="+mn-ea"/>
              </a:rPr>
              <a:t>Please click here to enter your content, or copy and paste your text.Please click here to enter your content, or copy and paste your text.Please click here to enter your content, or copy and paste your text.</a:t>
            </a:r>
            <a:endParaRPr lang="zh-CN" altLang="en-US" sz="1600">
              <a:latin typeface="+mj-lt"/>
              <a:cs typeface="+mj-lt"/>
              <a:sym typeface="+mn-ea"/>
            </a:endParaRPr>
          </a:p>
        </p:txBody>
      </p:sp>
      <p:pic>
        <p:nvPicPr>
          <p:cNvPr id="53" name="图片 52" descr="校徽紫色版"/>
          <p:cNvPicPr>
            <a:picLocks noChangeAspect="1"/>
          </p:cNvPicPr>
          <p:nvPr/>
        </p:nvPicPr>
        <p:blipFill>
          <a:blip r:embed="rId2"/>
          <a:stretch>
            <a:fillRect/>
          </a:stretch>
        </p:blipFill>
        <p:spPr>
          <a:xfrm>
            <a:off x="3433445" y="241300"/>
            <a:ext cx="4446270" cy="2872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022951" y="1226289"/>
            <a:ext cx="8690994" cy="1419846"/>
            <a:chOff x="3022951" y="1226289"/>
            <a:chExt cx="8690994" cy="1419846"/>
          </a:xfrm>
        </p:grpSpPr>
        <p:pic>
          <p:nvPicPr>
            <p:cNvPr id="26" name="图片 25" descr="C:\Users\dell\Desktop\南开四季PPT\42bb5384065007e7c99ddb3e023b928.jpg42bb5384065007e7c99ddb3e023b928"/>
            <p:cNvPicPr>
              <a:picLocks noChangeAspect="1"/>
            </p:cNvPicPr>
            <p:nvPr/>
          </p:nvPicPr>
          <p:blipFill rotWithShape="1">
            <a:blip r:embed="rId1"/>
            <a:srcRect/>
            <a:stretch>
              <a:fillRect/>
            </a:stretch>
          </p:blipFill>
          <p:spPr>
            <a:xfrm>
              <a:off x="3022951" y="1226289"/>
              <a:ext cx="2129155" cy="1419846"/>
            </a:xfrm>
            <a:prstGeom prst="rect">
              <a:avLst/>
            </a:prstGeom>
          </p:spPr>
        </p:pic>
        <p:sp>
          <p:nvSpPr>
            <p:cNvPr id="50" name="矩形 49"/>
            <p:cNvSpPr/>
            <p:nvPr/>
          </p:nvSpPr>
          <p:spPr>
            <a:xfrm>
              <a:off x="5396565" y="1849585"/>
              <a:ext cx="6317380" cy="730885"/>
            </a:xfrm>
            <a:prstGeom prst="rect">
              <a:avLst/>
            </a:prstGeom>
          </p:spPr>
          <p:txBody>
            <a:bodyPr wrap="square">
              <a:spAutoFit/>
            </a:bodyPr>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nvGrpSpPr>
            <p:cNvPr id="51" name="组合 50"/>
            <p:cNvGrpSpPr/>
            <p:nvPr/>
          </p:nvGrpSpPr>
          <p:grpSpPr>
            <a:xfrm>
              <a:off x="5396565" y="1226289"/>
              <a:ext cx="513349" cy="513349"/>
              <a:chOff x="5752699" y="1274415"/>
              <a:chExt cx="513349" cy="513349"/>
            </a:xfrm>
          </p:grpSpPr>
          <p:sp>
            <p:nvSpPr>
              <p:cNvPr id="52" name="矩形 51"/>
              <p:cNvSpPr/>
              <p:nvPr/>
            </p:nvSpPr>
            <p:spPr>
              <a:xfrm>
                <a:off x="5752699" y="1274415"/>
                <a:ext cx="513349" cy="51334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iconfont-10187-1761444"/>
              <p:cNvSpPr>
                <a:spLocks noChangeAspect="1"/>
              </p:cNvSpPr>
              <p:nvPr/>
            </p:nvSpPr>
            <p:spPr bwMode="auto">
              <a:xfrm>
                <a:off x="5827446" y="1340967"/>
                <a:ext cx="363855" cy="395769"/>
              </a:xfrm>
              <a:custGeom>
                <a:avLst/>
                <a:gdLst>
                  <a:gd name="T0" fmla="*/ 8640 w 10592"/>
                  <a:gd name="T1" fmla="*/ 10880 h 11520"/>
                  <a:gd name="T2" fmla="*/ 5600 w 10592"/>
                  <a:gd name="T3" fmla="*/ 10880 h 11520"/>
                  <a:gd name="T4" fmla="*/ 2560 w 10592"/>
                  <a:gd name="T5" fmla="*/ 7840 h 11520"/>
                  <a:gd name="T6" fmla="*/ 3520 w 10592"/>
                  <a:gd name="T7" fmla="*/ 5632 h 11520"/>
                  <a:gd name="T8" fmla="*/ 4000 w 10592"/>
                  <a:gd name="T9" fmla="*/ 5760 h 11520"/>
                  <a:gd name="T10" fmla="*/ 4384 w 10592"/>
                  <a:gd name="T11" fmla="*/ 5696 h 11520"/>
                  <a:gd name="T12" fmla="*/ 6176 w 10592"/>
                  <a:gd name="T13" fmla="*/ 7488 h 11520"/>
                  <a:gd name="T14" fmla="*/ 6624 w 10592"/>
                  <a:gd name="T15" fmla="*/ 7680 h 11520"/>
                  <a:gd name="T16" fmla="*/ 7072 w 10592"/>
                  <a:gd name="T17" fmla="*/ 7488 h 11520"/>
                  <a:gd name="T18" fmla="*/ 8768 w 10592"/>
                  <a:gd name="T19" fmla="*/ 5792 h 11520"/>
                  <a:gd name="T20" fmla="*/ 8960 w 10592"/>
                  <a:gd name="T21" fmla="*/ 5344 h 11520"/>
                  <a:gd name="T22" fmla="*/ 8768 w 10592"/>
                  <a:gd name="T23" fmla="*/ 4896 h 11520"/>
                  <a:gd name="T24" fmla="*/ 4384 w 10592"/>
                  <a:gd name="T25" fmla="*/ 512 h 11520"/>
                  <a:gd name="T26" fmla="*/ 3936 w 10592"/>
                  <a:gd name="T27" fmla="*/ 320 h 11520"/>
                  <a:gd name="T28" fmla="*/ 3488 w 10592"/>
                  <a:gd name="T29" fmla="*/ 512 h 11520"/>
                  <a:gd name="T30" fmla="*/ 1792 w 10592"/>
                  <a:gd name="T31" fmla="*/ 2208 h 11520"/>
                  <a:gd name="T32" fmla="*/ 1600 w 10592"/>
                  <a:gd name="T33" fmla="*/ 2656 h 11520"/>
                  <a:gd name="T34" fmla="*/ 1792 w 10592"/>
                  <a:gd name="T35" fmla="*/ 3104 h 11520"/>
                  <a:gd name="T36" fmla="*/ 2944 w 10592"/>
                  <a:gd name="T37" fmla="*/ 4256 h 11520"/>
                  <a:gd name="T38" fmla="*/ 2880 w 10592"/>
                  <a:gd name="T39" fmla="*/ 4640 h 11520"/>
                  <a:gd name="T40" fmla="*/ 3040 w 10592"/>
                  <a:gd name="T41" fmla="*/ 5216 h 11520"/>
                  <a:gd name="T42" fmla="*/ 1920 w 10592"/>
                  <a:gd name="T43" fmla="*/ 7840 h 11520"/>
                  <a:gd name="T44" fmla="*/ 3520 w 10592"/>
                  <a:gd name="T45" fmla="*/ 10880 h 11520"/>
                  <a:gd name="T46" fmla="*/ 320 w 10592"/>
                  <a:gd name="T47" fmla="*/ 10880 h 11520"/>
                  <a:gd name="T48" fmla="*/ 0 w 10592"/>
                  <a:gd name="T49" fmla="*/ 11200 h 11520"/>
                  <a:gd name="T50" fmla="*/ 320 w 10592"/>
                  <a:gd name="T51" fmla="*/ 11520 h 11520"/>
                  <a:gd name="T52" fmla="*/ 8640 w 10592"/>
                  <a:gd name="T53" fmla="*/ 11520 h 11520"/>
                  <a:gd name="T54" fmla="*/ 8960 w 10592"/>
                  <a:gd name="T55" fmla="*/ 11200 h 11520"/>
                  <a:gd name="T56" fmla="*/ 8640 w 10592"/>
                  <a:gd name="T57" fmla="*/ 10880 h 11520"/>
                  <a:gd name="T58" fmla="*/ 3520 w 10592"/>
                  <a:gd name="T59" fmla="*/ 4640 h 11520"/>
                  <a:gd name="T60" fmla="*/ 4000 w 10592"/>
                  <a:gd name="T61" fmla="*/ 4160 h 11520"/>
                  <a:gd name="T62" fmla="*/ 4480 w 10592"/>
                  <a:gd name="T63" fmla="*/ 4640 h 11520"/>
                  <a:gd name="T64" fmla="*/ 4000 w 10592"/>
                  <a:gd name="T65" fmla="*/ 5120 h 11520"/>
                  <a:gd name="T66" fmla="*/ 3520 w 10592"/>
                  <a:gd name="T67" fmla="*/ 4640 h 11520"/>
                  <a:gd name="T68" fmla="*/ 3936 w 10592"/>
                  <a:gd name="T69" fmla="*/ 960 h 11520"/>
                  <a:gd name="T70" fmla="*/ 8320 w 10592"/>
                  <a:gd name="T71" fmla="*/ 5344 h 11520"/>
                  <a:gd name="T72" fmla="*/ 6624 w 10592"/>
                  <a:gd name="T73" fmla="*/ 7040 h 11520"/>
                  <a:gd name="T74" fmla="*/ 4896 w 10592"/>
                  <a:gd name="T75" fmla="*/ 5312 h 11520"/>
                  <a:gd name="T76" fmla="*/ 5120 w 10592"/>
                  <a:gd name="T77" fmla="*/ 4640 h 11520"/>
                  <a:gd name="T78" fmla="*/ 4000 w 10592"/>
                  <a:gd name="T79" fmla="*/ 3520 h 11520"/>
                  <a:gd name="T80" fmla="*/ 3328 w 10592"/>
                  <a:gd name="T81" fmla="*/ 3744 h 11520"/>
                  <a:gd name="T82" fmla="*/ 2240 w 10592"/>
                  <a:gd name="T83" fmla="*/ 2656 h 11520"/>
                  <a:gd name="T84" fmla="*/ 3936 w 10592"/>
                  <a:gd name="T85" fmla="*/ 960 h 11520"/>
                  <a:gd name="T86" fmla="*/ 10464 w 10592"/>
                  <a:gd name="T87" fmla="*/ 5216 h 11520"/>
                  <a:gd name="T88" fmla="*/ 10240 w 10592"/>
                  <a:gd name="T89" fmla="*/ 5120 h 11520"/>
                  <a:gd name="T90" fmla="*/ 10016 w 10592"/>
                  <a:gd name="T91" fmla="*/ 5216 h 11520"/>
                  <a:gd name="T92" fmla="*/ 6496 w 10592"/>
                  <a:gd name="T93" fmla="*/ 8736 h 11520"/>
                  <a:gd name="T94" fmla="*/ 6496 w 10592"/>
                  <a:gd name="T95" fmla="*/ 9184 h 11520"/>
                  <a:gd name="T96" fmla="*/ 6720 w 10592"/>
                  <a:gd name="T97" fmla="*/ 9280 h 11520"/>
                  <a:gd name="T98" fmla="*/ 6944 w 10592"/>
                  <a:gd name="T99" fmla="*/ 9184 h 11520"/>
                  <a:gd name="T100" fmla="*/ 10464 w 10592"/>
                  <a:gd name="T101" fmla="*/ 5664 h 11520"/>
                  <a:gd name="T102" fmla="*/ 10464 w 10592"/>
                  <a:gd name="T103" fmla="*/ 5216 h 11520"/>
                  <a:gd name="T104" fmla="*/ 1600 w 10592"/>
                  <a:gd name="T105" fmla="*/ 1600 h 11520"/>
                  <a:gd name="T106" fmla="*/ 1824 w 10592"/>
                  <a:gd name="T107" fmla="*/ 1504 h 11520"/>
                  <a:gd name="T108" fmla="*/ 2784 w 10592"/>
                  <a:gd name="T109" fmla="*/ 544 h 11520"/>
                  <a:gd name="T110" fmla="*/ 2784 w 10592"/>
                  <a:gd name="T111" fmla="*/ 96 h 11520"/>
                  <a:gd name="T112" fmla="*/ 2560 w 10592"/>
                  <a:gd name="T113" fmla="*/ 0 h 11520"/>
                  <a:gd name="T114" fmla="*/ 2336 w 10592"/>
                  <a:gd name="T115" fmla="*/ 96 h 11520"/>
                  <a:gd name="T116" fmla="*/ 1376 w 10592"/>
                  <a:gd name="T117" fmla="*/ 1056 h 11520"/>
                  <a:gd name="T118" fmla="*/ 1376 w 10592"/>
                  <a:gd name="T119" fmla="*/ 1504 h 11520"/>
                  <a:gd name="T120" fmla="*/ 1600 w 10592"/>
                  <a:gd name="T121" fmla="*/ 1600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92" h="11520">
                    <a:moveTo>
                      <a:pt x="8640" y="10880"/>
                    </a:moveTo>
                    <a:lnTo>
                      <a:pt x="5600" y="10880"/>
                    </a:lnTo>
                    <a:cubicBezTo>
                      <a:pt x="3936" y="10880"/>
                      <a:pt x="2560" y="9504"/>
                      <a:pt x="2560" y="7840"/>
                    </a:cubicBezTo>
                    <a:cubicBezTo>
                      <a:pt x="2560" y="7008"/>
                      <a:pt x="2912" y="6208"/>
                      <a:pt x="3520" y="5632"/>
                    </a:cubicBezTo>
                    <a:cubicBezTo>
                      <a:pt x="3680" y="5696"/>
                      <a:pt x="3840" y="5760"/>
                      <a:pt x="4000" y="5760"/>
                    </a:cubicBezTo>
                    <a:cubicBezTo>
                      <a:pt x="4128" y="5760"/>
                      <a:pt x="4256" y="5728"/>
                      <a:pt x="4384" y="5696"/>
                    </a:cubicBezTo>
                    <a:lnTo>
                      <a:pt x="6176" y="7488"/>
                    </a:lnTo>
                    <a:cubicBezTo>
                      <a:pt x="6304" y="7616"/>
                      <a:pt x="6464" y="7680"/>
                      <a:pt x="6624" y="7680"/>
                    </a:cubicBezTo>
                    <a:cubicBezTo>
                      <a:pt x="6784" y="7680"/>
                      <a:pt x="6944" y="7616"/>
                      <a:pt x="7072" y="7488"/>
                    </a:cubicBezTo>
                    <a:lnTo>
                      <a:pt x="8768" y="5792"/>
                    </a:lnTo>
                    <a:cubicBezTo>
                      <a:pt x="8896" y="5664"/>
                      <a:pt x="8960" y="5504"/>
                      <a:pt x="8960" y="5344"/>
                    </a:cubicBezTo>
                    <a:cubicBezTo>
                      <a:pt x="8960" y="5184"/>
                      <a:pt x="8896" y="5024"/>
                      <a:pt x="8768" y="4896"/>
                    </a:cubicBezTo>
                    <a:lnTo>
                      <a:pt x="4384" y="512"/>
                    </a:lnTo>
                    <a:cubicBezTo>
                      <a:pt x="4256" y="384"/>
                      <a:pt x="4096" y="320"/>
                      <a:pt x="3936" y="320"/>
                    </a:cubicBezTo>
                    <a:cubicBezTo>
                      <a:pt x="3776" y="320"/>
                      <a:pt x="3616" y="384"/>
                      <a:pt x="3488" y="512"/>
                    </a:cubicBezTo>
                    <a:lnTo>
                      <a:pt x="1792" y="2208"/>
                    </a:lnTo>
                    <a:cubicBezTo>
                      <a:pt x="1664" y="2336"/>
                      <a:pt x="1600" y="2496"/>
                      <a:pt x="1600" y="2656"/>
                    </a:cubicBezTo>
                    <a:cubicBezTo>
                      <a:pt x="1600" y="2816"/>
                      <a:pt x="1664" y="2976"/>
                      <a:pt x="1792" y="3104"/>
                    </a:cubicBezTo>
                    <a:lnTo>
                      <a:pt x="2944" y="4256"/>
                    </a:lnTo>
                    <a:cubicBezTo>
                      <a:pt x="2912" y="4384"/>
                      <a:pt x="2880" y="4512"/>
                      <a:pt x="2880" y="4640"/>
                    </a:cubicBezTo>
                    <a:cubicBezTo>
                      <a:pt x="2880" y="4832"/>
                      <a:pt x="2944" y="5024"/>
                      <a:pt x="3040" y="5216"/>
                    </a:cubicBezTo>
                    <a:cubicBezTo>
                      <a:pt x="2336" y="5920"/>
                      <a:pt x="1920" y="6848"/>
                      <a:pt x="1920" y="7840"/>
                    </a:cubicBezTo>
                    <a:cubicBezTo>
                      <a:pt x="1920" y="9088"/>
                      <a:pt x="2560" y="10208"/>
                      <a:pt x="3520" y="10880"/>
                    </a:cubicBezTo>
                    <a:lnTo>
                      <a:pt x="320" y="10880"/>
                    </a:lnTo>
                    <a:cubicBezTo>
                      <a:pt x="160" y="10880"/>
                      <a:pt x="0" y="11040"/>
                      <a:pt x="0" y="11200"/>
                    </a:cubicBezTo>
                    <a:cubicBezTo>
                      <a:pt x="0" y="11360"/>
                      <a:pt x="160" y="11520"/>
                      <a:pt x="320" y="11520"/>
                    </a:cubicBezTo>
                    <a:lnTo>
                      <a:pt x="8640" y="11520"/>
                    </a:lnTo>
                    <a:cubicBezTo>
                      <a:pt x="8800" y="11520"/>
                      <a:pt x="8960" y="11360"/>
                      <a:pt x="8960" y="11200"/>
                    </a:cubicBezTo>
                    <a:cubicBezTo>
                      <a:pt x="8960" y="11040"/>
                      <a:pt x="8800" y="10880"/>
                      <a:pt x="8640" y="10880"/>
                    </a:cubicBezTo>
                    <a:close/>
                    <a:moveTo>
                      <a:pt x="3520" y="4640"/>
                    </a:moveTo>
                    <a:cubicBezTo>
                      <a:pt x="3520" y="4384"/>
                      <a:pt x="3744" y="4160"/>
                      <a:pt x="4000" y="4160"/>
                    </a:cubicBezTo>
                    <a:cubicBezTo>
                      <a:pt x="4256" y="4160"/>
                      <a:pt x="4480" y="4384"/>
                      <a:pt x="4480" y="4640"/>
                    </a:cubicBezTo>
                    <a:cubicBezTo>
                      <a:pt x="4480" y="4896"/>
                      <a:pt x="4256" y="5120"/>
                      <a:pt x="4000" y="5120"/>
                    </a:cubicBezTo>
                    <a:cubicBezTo>
                      <a:pt x="3744" y="5120"/>
                      <a:pt x="3520" y="4896"/>
                      <a:pt x="3520" y="4640"/>
                    </a:cubicBezTo>
                    <a:close/>
                    <a:moveTo>
                      <a:pt x="3936" y="960"/>
                    </a:moveTo>
                    <a:lnTo>
                      <a:pt x="8320" y="5344"/>
                    </a:lnTo>
                    <a:lnTo>
                      <a:pt x="6624" y="7040"/>
                    </a:lnTo>
                    <a:lnTo>
                      <a:pt x="4896" y="5312"/>
                    </a:lnTo>
                    <a:cubicBezTo>
                      <a:pt x="5024" y="5120"/>
                      <a:pt x="5120" y="4896"/>
                      <a:pt x="5120" y="4640"/>
                    </a:cubicBezTo>
                    <a:cubicBezTo>
                      <a:pt x="5120" y="4032"/>
                      <a:pt x="4608" y="3520"/>
                      <a:pt x="4000" y="3520"/>
                    </a:cubicBezTo>
                    <a:cubicBezTo>
                      <a:pt x="3744" y="3520"/>
                      <a:pt x="3520" y="3616"/>
                      <a:pt x="3328" y="3744"/>
                    </a:cubicBezTo>
                    <a:lnTo>
                      <a:pt x="2240" y="2656"/>
                    </a:lnTo>
                    <a:lnTo>
                      <a:pt x="3936" y="960"/>
                    </a:lnTo>
                    <a:close/>
                    <a:moveTo>
                      <a:pt x="10464" y="5216"/>
                    </a:moveTo>
                    <a:cubicBezTo>
                      <a:pt x="10400" y="5152"/>
                      <a:pt x="10304" y="5120"/>
                      <a:pt x="10240" y="5120"/>
                    </a:cubicBezTo>
                    <a:cubicBezTo>
                      <a:pt x="10176" y="5120"/>
                      <a:pt x="10080" y="5152"/>
                      <a:pt x="10016" y="5216"/>
                    </a:cubicBezTo>
                    <a:lnTo>
                      <a:pt x="6496" y="8736"/>
                    </a:lnTo>
                    <a:cubicBezTo>
                      <a:pt x="6368" y="8864"/>
                      <a:pt x="6368" y="9056"/>
                      <a:pt x="6496" y="9184"/>
                    </a:cubicBezTo>
                    <a:cubicBezTo>
                      <a:pt x="6560" y="9248"/>
                      <a:pt x="6656" y="9280"/>
                      <a:pt x="6720" y="9280"/>
                    </a:cubicBezTo>
                    <a:cubicBezTo>
                      <a:pt x="6816" y="9280"/>
                      <a:pt x="6880" y="9248"/>
                      <a:pt x="6944" y="9184"/>
                    </a:cubicBezTo>
                    <a:lnTo>
                      <a:pt x="10464" y="5664"/>
                    </a:lnTo>
                    <a:cubicBezTo>
                      <a:pt x="10592" y="5536"/>
                      <a:pt x="10592" y="5344"/>
                      <a:pt x="10464" y="5216"/>
                    </a:cubicBezTo>
                    <a:close/>
                    <a:moveTo>
                      <a:pt x="1600" y="1600"/>
                    </a:moveTo>
                    <a:cubicBezTo>
                      <a:pt x="1696" y="1600"/>
                      <a:pt x="1760" y="1568"/>
                      <a:pt x="1824" y="1504"/>
                    </a:cubicBezTo>
                    <a:lnTo>
                      <a:pt x="2784" y="544"/>
                    </a:lnTo>
                    <a:cubicBezTo>
                      <a:pt x="2912" y="416"/>
                      <a:pt x="2912" y="224"/>
                      <a:pt x="2784" y="96"/>
                    </a:cubicBezTo>
                    <a:cubicBezTo>
                      <a:pt x="2720" y="32"/>
                      <a:pt x="2624" y="0"/>
                      <a:pt x="2560" y="0"/>
                    </a:cubicBezTo>
                    <a:cubicBezTo>
                      <a:pt x="2496" y="0"/>
                      <a:pt x="2400" y="32"/>
                      <a:pt x="2336" y="96"/>
                    </a:cubicBezTo>
                    <a:lnTo>
                      <a:pt x="1376" y="1056"/>
                    </a:lnTo>
                    <a:cubicBezTo>
                      <a:pt x="1248" y="1184"/>
                      <a:pt x="1248" y="1376"/>
                      <a:pt x="1376" y="1504"/>
                    </a:cubicBezTo>
                    <a:cubicBezTo>
                      <a:pt x="1440" y="1568"/>
                      <a:pt x="1504" y="1600"/>
                      <a:pt x="1600" y="1600"/>
                    </a:cubicBezTo>
                    <a:close/>
                  </a:path>
                </a:pathLst>
              </a:custGeom>
              <a:solidFill>
                <a:schemeClr val="bg1"/>
              </a:solidFill>
              <a:ln>
                <a:noFill/>
              </a:ln>
            </p:spPr>
          </p:sp>
        </p:grpSp>
        <p:sp>
          <p:nvSpPr>
            <p:cNvPr id="54" name="矩形 53"/>
            <p:cNvSpPr/>
            <p:nvPr/>
          </p:nvSpPr>
          <p:spPr>
            <a:xfrm>
              <a:off x="5984661" y="1252130"/>
              <a:ext cx="1402080" cy="460375"/>
            </a:xfrm>
            <a:prstGeom prst="rect">
              <a:avLst/>
            </a:prstGeom>
          </p:spPr>
          <p:txBody>
            <a:bodyPr wrap="none">
              <a:spAutoFit/>
            </a:bodyPr>
            <a:p>
              <a:r>
                <a:rPr lang="zh-CN" altLang="en-US" sz="2400" b="1" dirty="0">
                  <a:solidFill>
                    <a:schemeClr val="accent5">
                      <a:lumMod val="50000"/>
                    </a:schemeClr>
                  </a:solidFill>
                  <a:cs typeface="+mn-ea"/>
                  <a:sym typeface="+mn-lt"/>
                </a:rPr>
                <a:t>核心方法</a:t>
              </a:r>
              <a:endParaRPr lang="zh-CN" altLang="en-US" sz="2400" b="1" dirty="0"/>
            </a:p>
          </p:txBody>
        </p:sp>
        <p:cxnSp>
          <p:nvCxnSpPr>
            <p:cNvPr id="55" name="直接连接符 54"/>
            <p:cNvCxnSpPr/>
            <p:nvPr/>
          </p:nvCxnSpPr>
          <p:spPr>
            <a:xfrm>
              <a:off x="5984661" y="1739638"/>
              <a:ext cx="5623406" cy="0"/>
            </a:xfrm>
            <a:prstGeom prst="line">
              <a:avLst/>
            </a:prstGeom>
            <a:ln w="12700">
              <a:solidFill>
                <a:schemeClr val="accent5">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6" name="箭头: 右 11"/>
          <p:cNvSpPr/>
          <p:nvPr/>
        </p:nvSpPr>
        <p:spPr>
          <a:xfrm>
            <a:off x="2987040" y="3168347"/>
            <a:ext cx="8726905" cy="632688"/>
          </a:xfrm>
          <a:prstGeom prst="rightArrow">
            <a:avLst>
              <a:gd name="adj1" fmla="val 50000"/>
              <a:gd name="adj2" fmla="val 833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a:off x="3519926" y="3066940"/>
            <a:ext cx="835503" cy="835503"/>
            <a:chOff x="3519926" y="3066940"/>
            <a:chExt cx="835503" cy="835503"/>
          </a:xfrm>
        </p:grpSpPr>
        <p:sp>
          <p:nvSpPr>
            <p:cNvPr id="58" name="椭圆 57"/>
            <p:cNvSpPr/>
            <p:nvPr/>
          </p:nvSpPr>
          <p:spPr>
            <a:xfrm>
              <a:off x="3519926" y="3066940"/>
              <a:ext cx="835503" cy="835503"/>
            </a:xfrm>
            <a:prstGeom prst="ellipse">
              <a:avLst/>
            </a:prstGeom>
            <a:solidFill>
              <a:srgbClr val="F3F5F7"/>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矩形 58"/>
            <p:cNvSpPr/>
            <p:nvPr/>
          </p:nvSpPr>
          <p:spPr>
            <a:xfrm>
              <a:off x="3667472" y="3385550"/>
              <a:ext cx="527709" cy="461665"/>
            </a:xfrm>
            <a:prstGeom prst="rect">
              <a:avLst/>
            </a:prstGeom>
          </p:spPr>
          <p:txBody>
            <a:bodyPr wrap="none">
              <a:spAutoFit/>
            </a:bodyPr>
            <a:p>
              <a:r>
                <a:rPr lang="en-US" altLang="zh-CN" sz="2400" b="1" dirty="0">
                  <a:solidFill>
                    <a:schemeClr val="accent5">
                      <a:lumMod val="50000"/>
                    </a:schemeClr>
                  </a:solidFill>
                  <a:cs typeface="+mn-ea"/>
                  <a:sym typeface="+mn-lt"/>
                </a:rPr>
                <a:t>01</a:t>
              </a:r>
              <a:endParaRPr lang="zh-CN" altLang="en-US" sz="2400" b="1" dirty="0"/>
            </a:p>
          </p:txBody>
        </p:sp>
        <p:sp>
          <p:nvSpPr>
            <p:cNvPr id="60" name="矩形 59"/>
            <p:cNvSpPr/>
            <p:nvPr/>
          </p:nvSpPr>
          <p:spPr>
            <a:xfrm>
              <a:off x="3614822" y="3213173"/>
              <a:ext cx="700769" cy="307777"/>
            </a:xfrm>
            <a:prstGeom prst="rect">
              <a:avLst/>
            </a:prstGeom>
          </p:spPr>
          <p:txBody>
            <a:bodyPr wrap="none">
              <a:spAutoFit/>
            </a:bodyPr>
            <a:p>
              <a:r>
                <a:rPr lang="en-US" altLang="zh-CN" sz="1400" dirty="0">
                  <a:solidFill>
                    <a:schemeClr val="accent5">
                      <a:lumMod val="50000"/>
                    </a:schemeClr>
                  </a:solidFill>
                  <a:cs typeface="+mn-ea"/>
                  <a:sym typeface="+mn-lt"/>
                </a:rPr>
                <a:t>STEP </a:t>
              </a:r>
              <a:endParaRPr lang="zh-CN" altLang="en-US" sz="1400" dirty="0"/>
            </a:p>
          </p:txBody>
        </p:sp>
      </p:grpSp>
      <p:sp>
        <p:nvSpPr>
          <p:cNvPr id="61" name="箭头: V 形 16"/>
          <p:cNvSpPr/>
          <p:nvPr/>
        </p:nvSpPr>
        <p:spPr>
          <a:xfrm>
            <a:off x="4946654" y="3375304"/>
            <a:ext cx="134077" cy="218774"/>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nvGrpSpPr>
          <p:cNvPr id="62" name="组合 61"/>
          <p:cNvGrpSpPr/>
          <p:nvPr/>
        </p:nvGrpSpPr>
        <p:grpSpPr>
          <a:xfrm>
            <a:off x="5645017" y="3066940"/>
            <a:ext cx="835503" cy="835503"/>
            <a:chOff x="3519926" y="3066940"/>
            <a:chExt cx="835503" cy="835503"/>
          </a:xfrm>
        </p:grpSpPr>
        <p:sp>
          <p:nvSpPr>
            <p:cNvPr id="63" name="椭圆 62"/>
            <p:cNvSpPr/>
            <p:nvPr/>
          </p:nvSpPr>
          <p:spPr>
            <a:xfrm>
              <a:off x="3519926" y="3066940"/>
              <a:ext cx="835503" cy="835503"/>
            </a:xfrm>
            <a:prstGeom prst="ellipse">
              <a:avLst/>
            </a:prstGeom>
            <a:solidFill>
              <a:srgbClr val="F3F5F7"/>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3667472" y="3385550"/>
              <a:ext cx="527709" cy="461665"/>
            </a:xfrm>
            <a:prstGeom prst="rect">
              <a:avLst/>
            </a:prstGeom>
          </p:spPr>
          <p:txBody>
            <a:bodyPr wrap="none">
              <a:spAutoFit/>
            </a:bodyPr>
            <a:p>
              <a:r>
                <a:rPr lang="en-US" altLang="zh-CN" sz="2400" b="1" dirty="0">
                  <a:solidFill>
                    <a:schemeClr val="accent5">
                      <a:lumMod val="50000"/>
                    </a:schemeClr>
                  </a:solidFill>
                  <a:cs typeface="+mn-ea"/>
                  <a:sym typeface="+mn-lt"/>
                </a:rPr>
                <a:t>02</a:t>
              </a:r>
              <a:endParaRPr lang="zh-CN" altLang="en-US" sz="2400" b="1" dirty="0"/>
            </a:p>
          </p:txBody>
        </p:sp>
        <p:sp>
          <p:nvSpPr>
            <p:cNvPr id="65" name="矩形 64"/>
            <p:cNvSpPr/>
            <p:nvPr/>
          </p:nvSpPr>
          <p:spPr>
            <a:xfrm>
              <a:off x="3614822" y="3213173"/>
              <a:ext cx="700769" cy="307777"/>
            </a:xfrm>
            <a:prstGeom prst="rect">
              <a:avLst/>
            </a:prstGeom>
          </p:spPr>
          <p:txBody>
            <a:bodyPr wrap="none">
              <a:spAutoFit/>
            </a:bodyPr>
            <a:p>
              <a:r>
                <a:rPr lang="en-US" altLang="zh-CN" sz="1400" dirty="0">
                  <a:solidFill>
                    <a:schemeClr val="accent5">
                      <a:lumMod val="50000"/>
                    </a:schemeClr>
                  </a:solidFill>
                  <a:cs typeface="+mn-ea"/>
                  <a:sym typeface="+mn-lt"/>
                </a:rPr>
                <a:t>STEP </a:t>
              </a:r>
              <a:endParaRPr lang="zh-CN" altLang="en-US" sz="1400" dirty="0"/>
            </a:p>
          </p:txBody>
        </p:sp>
      </p:grpSp>
      <p:grpSp>
        <p:nvGrpSpPr>
          <p:cNvPr id="66" name="组合 65"/>
          <p:cNvGrpSpPr/>
          <p:nvPr/>
        </p:nvGrpSpPr>
        <p:grpSpPr>
          <a:xfrm>
            <a:off x="7770108" y="3066940"/>
            <a:ext cx="835503" cy="835503"/>
            <a:chOff x="3519926" y="3066940"/>
            <a:chExt cx="835503" cy="835503"/>
          </a:xfrm>
        </p:grpSpPr>
        <p:sp>
          <p:nvSpPr>
            <p:cNvPr id="67" name="椭圆 66"/>
            <p:cNvSpPr/>
            <p:nvPr/>
          </p:nvSpPr>
          <p:spPr>
            <a:xfrm>
              <a:off x="3519926" y="3066940"/>
              <a:ext cx="835503" cy="835503"/>
            </a:xfrm>
            <a:prstGeom prst="ellipse">
              <a:avLst/>
            </a:prstGeom>
            <a:solidFill>
              <a:srgbClr val="F3F5F7"/>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3667472" y="3385550"/>
              <a:ext cx="527709" cy="461665"/>
            </a:xfrm>
            <a:prstGeom prst="rect">
              <a:avLst/>
            </a:prstGeom>
          </p:spPr>
          <p:txBody>
            <a:bodyPr wrap="none">
              <a:spAutoFit/>
            </a:bodyPr>
            <a:p>
              <a:r>
                <a:rPr lang="en-US" altLang="zh-CN" sz="2400" b="1" dirty="0">
                  <a:solidFill>
                    <a:schemeClr val="accent5">
                      <a:lumMod val="50000"/>
                    </a:schemeClr>
                  </a:solidFill>
                  <a:cs typeface="+mn-ea"/>
                  <a:sym typeface="+mn-lt"/>
                </a:rPr>
                <a:t>03</a:t>
              </a:r>
              <a:endParaRPr lang="zh-CN" altLang="en-US" sz="2400" b="1" dirty="0"/>
            </a:p>
          </p:txBody>
        </p:sp>
        <p:sp>
          <p:nvSpPr>
            <p:cNvPr id="69" name="矩形 68"/>
            <p:cNvSpPr/>
            <p:nvPr/>
          </p:nvSpPr>
          <p:spPr>
            <a:xfrm>
              <a:off x="3614822" y="3213173"/>
              <a:ext cx="700769" cy="307777"/>
            </a:xfrm>
            <a:prstGeom prst="rect">
              <a:avLst/>
            </a:prstGeom>
          </p:spPr>
          <p:txBody>
            <a:bodyPr wrap="none">
              <a:spAutoFit/>
            </a:bodyPr>
            <a:p>
              <a:r>
                <a:rPr lang="en-US" altLang="zh-CN" sz="1400" dirty="0">
                  <a:solidFill>
                    <a:schemeClr val="accent5">
                      <a:lumMod val="50000"/>
                    </a:schemeClr>
                  </a:solidFill>
                  <a:cs typeface="+mn-ea"/>
                  <a:sym typeface="+mn-lt"/>
                </a:rPr>
                <a:t>STEP </a:t>
              </a:r>
              <a:endParaRPr lang="zh-CN" altLang="en-US" sz="1400" dirty="0"/>
            </a:p>
          </p:txBody>
        </p:sp>
      </p:grpSp>
      <p:grpSp>
        <p:nvGrpSpPr>
          <p:cNvPr id="70" name="组合 69"/>
          <p:cNvGrpSpPr/>
          <p:nvPr/>
        </p:nvGrpSpPr>
        <p:grpSpPr>
          <a:xfrm>
            <a:off x="9895199" y="3066940"/>
            <a:ext cx="835503" cy="835503"/>
            <a:chOff x="3519926" y="3066940"/>
            <a:chExt cx="835503" cy="835503"/>
          </a:xfrm>
        </p:grpSpPr>
        <p:sp>
          <p:nvSpPr>
            <p:cNvPr id="71" name="椭圆 70"/>
            <p:cNvSpPr/>
            <p:nvPr/>
          </p:nvSpPr>
          <p:spPr>
            <a:xfrm>
              <a:off x="3519926" y="3066940"/>
              <a:ext cx="835503" cy="835503"/>
            </a:xfrm>
            <a:prstGeom prst="ellipse">
              <a:avLst/>
            </a:prstGeom>
            <a:solidFill>
              <a:srgbClr val="F3F5F7"/>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3667472" y="3385550"/>
              <a:ext cx="527709" cy="461665"/>
            </a:xfrm>
            <a:prstGeom prst="rect">
              <a:avLst/>
            </a:prstGeom>
          </p:spPr>
          <p:txBody>
            <a:bodyPr wrap="none">
              <a:spAutoFit/>
            </a:bodyPr>
            <a:p>
              <a:r>
                <a:rPr lang="en-US" altLang="zh-CN" sz="2400" b="1" dirty="0">
                  <a:solidFill>
                    <a:schemeClr val="accent5">
                      <a:lumMod val="50000"/>
                    </a:schemeClr>
                  </a:solidFill>
                  <a:cs typeface="+mn-ea"/>
                  <a:sym typeface="+mn-lt"/>
                </a:rPr>
                <a:t>04</a:t>
              </a:r>
              <a:endParaRPr lang="zh-CN" altLang="en-US" sz="2400" b="1" dirty="0"/>
            </a:p>
          </p:txBody>
        </p:sp>
        <p:sp>
          <p:nvSpPr>
            <p:cNvPr id="73" name="矩形 72"/>
            <p:cNvSpPr/>
            <p:nvPr/>
          </p:nvSpPr>
          <p:spPr>
            <a:xfrm>
              <a:off x="3614822" y="3213173"/>
              <a:ext cx="700769" cy="307777"/>
            </a:xfrm>
            <a:prstGeom prst="rect">
              <a:avLst/>
            </a:prstGeom>
          </p:spPr>
          <p:txBody>
            <a:bodyPr wrap="none">
              <a:spAutoFit/>
            </a:bodyPr>
            <a:p>
              <a:r>
                <a:rPr lang="en-US" altLang="zh-CN" sz="1400" dirty="0">
                  <a:solidFill>
                    <a:schemeClr val="accent5">
                      <a:lumMod val="50000"/>
                    </a:schemeClr>
                  </a:solidFill>
                  <a:cs typeface="+mn-ea"/>
                  <a:sym typeface="+mn-lt"/>
                </a:rPr>
                <a:t>STEP </a:t>
              </a:r>
              <a:endParaRPr lang="zh-CN" altLang="en-US" sz="1400" dirty="0"/>
            </a:p>
          </p:txBody>
        </p:sp>
      </p:grpSp>
      <p:sp>
        <p:nvSpPr>
          <p:cNvPr id="74" name="箭头: V 形 29"/>
          <p:cNvSpPr/>
          <p:nvPr/>
        </p:nvSpPr>
        <p:spPr>
          <a:xfrm>
            <a:off x="7086133" y="3375304"/>
            <a:ext cx="134077" cy="218774"/>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75" name="箭头: V 形 30"/>
          <p:cNvSpPr/>
          <p:nvPr/>
        </p:nvSpPr>
        <p:spPr>
          <a:xfrm>
            <a:off x="9225612" y="3375304"/>
            <a:ext cx="134077" cy="218774"/>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76" name="矩形 75"/>
          <p:cNvSpPr/>
          <p:nvPr/>
        </p:nvSpPr>
        <p:spPr>
          <a:xfrm>
            <a:off x="3087994" y="4196545"/>
            <a:ext cx="1754423" cy="2047875"/>
          </a:xfrm>
          <a:prstGeom prst="rect">
            <a:avLst/>
          </a:prstGeom>
        </p:spPr>
        <p:txBody>
          <a:bodyPr wrap="square">
            <a:spAutoFit/>
          </a:bodyPr>
          <a:p>
            <a:pPr>
              <a:lnSpc>
                <a:spcPct val="130000"/>
              </a:lnSpc>
            </a:pPr>
            <a:r>
              <a:rPr sz="14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400" dirty="0">
              <a:solidFill>
                <a:schemeClr val="accent5">
                  <a:lumMod val="50000"/>
                </a:schemeClr>
              </a:solidFill>
              <a:cs typeface="+mn-ea"/>
              <a:sym typeface="+mn-lt"/>
            </a:endParaRPr>
          </a:p>
        </p:txBody>
      </p:sp>
      <p:sp>
        <p:nvSpPr>
          <p:cNvPr id="77" name="矩形 76"/>
          <p:cNvSpPr/>
          <p:nvPr/>
        </p:nvSpPr>
        <p:spPr>
          <a:xfrm>
            <a:off x="5219249" y="4196545"/>
            <a:ext cx="1754423" cy="2047875"/>
          </a:xfrm>
          <a:prstGeom prst="rect">
            <a:avLst/>
          </a:prstGeom>
        </p:spPr>
        <p:txBody>
          <a:bodyPr wrap="square">
            <a:spAutoFit/>
          </a:bodyPr>
          <a:p>
            <a:pPr>
              <a:lnSpc>
                <a:spcPct val="130000"/>
              </a:lnSpc>
            </a:pPr>
            <a:r>
              <a:rPr sz="14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400" dirty="0">
              <a:solidFill>
                <a:schemeClr val="accent5">
                  <a:lumMod val="50000"/>
                </a:schemeClr>
              </a:solidFill>
              <a:cs typeface="+mn-ea"/>
              <a:sym typeface="+mn-lt"/>
            </a:endParaRPr>
          </a:p>
        </p:txBody>
      </p:sp>
      <p:sp>
        <p:nvSpPr>
          <p:cNvPr id="78" name="矩形 77"/>
          <p:cNvSpPr/>
          <p:nvPr/>
        </p:nvSpPr>
        <p:spPr>
          <a:xfrm>
            <a:off x="7310647" y="4196545"/>
            <a:ext cx="1754423" cy="2047875"/>
          </a:xfrm>
          <a:prstGeom prst="rect">
            <a:avLst/>
          </a:prstGeom>
        </p:spPr>
        <p:txBody>
          <a:bodyPr wrap="square">
            <a:spAutoFit/>
          </a:bodyPr>
          <a:p>
            <a:pPr>
              <a:lnSpc>
                <a:spcPct val="130000"/>
              </a:lnSpc>
            </a:pPr>
            <a:r>
              <a:rPr sz="14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400" dirty="0">
              <a:solidFill>
                <a:schemeClr val="accent5">
                  <a:lumMod val="50000"/>
                </a:schemeClr>
              </a:solidFill>
              <a:cs typeface="+mn-ea"/>
              <a:sym typeface="+mn-lt"/>
            </a:endParaRPr>
          </a:p>
        </p:txBody>
      </p:sp>
      <p:sp>
        <p:nvSpPr>
          <p:cNvPr id="79" name="矩形 78"/>
          <p:cNvSpPr/>
          <p:nvPr/>
        </p:nvSpPr>
        <p:spPr>
          <a:xfrm>
            <a:off x="9574987" y="4196545"/>
            <a:ext cx="1754423" cy="2047875"/>
          </a:xfrm>
          <a:prstGeom prst="rect">
            <a:avLst/>
          </a:prstGeom>
        </p:spPr>
        <p:txBody>
          <a:bodyPr wrap="square">
            <a:spAutoFit/>
          </a:bodyPr>
          <a:p>
            <a:pPr>
              <a:lnSpc>
                <a:spcPct val="130000"/>
              </a:lnSpc>
            </a:pPr>
            <a:r>
              <a:rPr sz="14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400" dirty="0">
              <a:solidFill>
                <a:schemeClr val="accent5">
                  <a:lumMod val="50000"/>
                </a:schemeClr>
              </a:solidFill>
              <a:cs typeface="+mn-ea"/>
              <a:sym typeface="+mn-lt"/>
            </a:endParaRPr>
          </a:p>
        </p:txBody>
      </p:sp>
      <p:cxnSp>
        <p:nvCxnSpPr>
          <p:cNvPr id="80" name="直接连接符 79"/>
          <p:cNvCxnSpPr/>
          <p:nvPr/>
        </p:nvCxnSpPr>
        <p:spPr>
          <a:xfrm>
            <a:off x="5013692" y="4251960"/>
            <a:ext cx="0" cy="205200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7116345" y="4253751"/>
            <a:ext cx="0" cy="205200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9218998" y="4255542"/>
            <a:ext cx="0" cy="205200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83" name="图片 82" descr="校徽紫色版"/>
          <p:cNvPicPr>
            <a:picLocks noChangeAspect="1"/>
          </p:cNvPicPr>
          <p:nvPr/>
        </p:nvPicPr>
        <p:blipFill>
          <a:blip r:embed="rId2"/>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2675" y="1484075"/>
            <a:ext cx="7962899" cy="1384875"/>
            <a:chOff x="3015563" y="1699975"/>
            <a:chExt cx="8633511" cy="1384875"/>
          </a:xfrm>
        </p:grpSpPr>
        <p:sp>
          <p:nvSpPr>
            <p:cNvPr id="41" name="矩形 40"/>
            <p:cNvSpPr/>
            <p:nvPr/>
          </p:nvSpPr>
          <p:spPr>
            <a:xfrm>
              <a:off x="6103570" y="1699975"/>
              <a:ext cx="2459153" cy="461665"/>
            </a:xfrm>
            <a:prstGeom prst="rect">
              <a:avLst/>
            </a:prstGeom>
            <a:solidFill>
              <a:schemeClr val="accent6">
                <a:lumMod val="60000"/>
                <a:lumOff val="40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nvSpPr>
          <p:spPr>
            <a:xfrm>
              <a:off x="6550983" y="1752005"/>
              <a:ext cx="1569660" cy="369332"/>
            </a:xfrm>
            <a:prstGeom prst="rect">
              <a:avLst/>
            </a:prstGeom>
          </p:spPr>
          <p:txBody>
            <a:bodyPr wrap="none">
              <a:spAutoFit/>
            </a:bodyPr>
            <a:p>
              <a:r>
                <a:rPr lang="zh-CN" altLang="en-US" dirty="0">
                  <a:solidFill>
                    <a:schemeClr val="bg1"/>
                  </a:solidFill>
                </a:rPr>
                <a:t>输入相关文字</a:t>
              </a:r>
              <a:endParaRPr lang="zh-CN" altLang="en-US" dirty="0">
                <a:solidFill>
                  <a:schemeClr val="bg1"/>
                </a:solidFill>
              </a:endParaRPr>
            </a:p>
          </p:txBody>
        </p:sp>
        <p:cxnSp>
          <p:nvCxnSpPr>
            <p:cNvPr id="43" name="直接连接符 42"/>
            <p:cNvCxnSpPr>
              <a:stCxn id="41" idx="2"/>
            </p:cNvCxnSpPr>
            <p:nvPr/>
          </p:nvCxnSpPr>
          <p:spPr>
            <a:xfrm>
              <a:off x="7333146" y="2161640"/>
              <a:ext cx="0" cy="447343"/>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4" name="左中括号 43"/>
            <p:cNvSpPr/>
            <p:nvPr/>
          </p:nvSpPr>
          <p:spPr>
            <a:xfrm rot="5400000">
              <a:off x="7225774" y="-625279"/>
              <a:ext cx="214743" cy="6253781"/>
            </a:xfrm>
            <a:prstGeom prst="leftBracket">
              <a:avLst>
                <a:gd name="adj" fmla="val 0"/>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6" name="矩形 45"/>
            <p:cNvSpPr/>
            <p:nvPr/>
          </p:nvSpPr>
          <p:spPr>
            <a:xfrm>
              <a:off x="3015563" y="2623185"/>
              <a:ext cx="2459153" cy="461665"/>
            </a:xfrm>
            <a:prstGeom prst="rect">
              <a:avLst/>
            </a:prstGeom>
            <a:solidFill>
              <a:schemeClr val="accent3"/>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3442404" y="2684740"/>
              <a:ext cx="1605471" cy="338554"/>
            </a:xfrm>
            <a:prstGeom prst="rect">
              <a:avLst/>
            </a:prstGeom>
          </p:spPr>
          <p:txBody>
            <a:bodyPr wrap="square">
              <a:spAutoFit/>
            </a:bodyPr>
            <a:p>
              <a:r>
                <a:rPr lang="zh-CN" altLang="en-US" sz="1600" dirty="0">
                  <a:solidFill>
                    <a:schemeClr val="accent5">
                      <a:lumMod val="50000"/>
                    </a:schemeClr>
                  </a:solidFill>
                </a:rPr>
                <a:t>输入相关文字</a:t>
              </a:r>
              <a:endParaRPr lang="zh-CN" altLang="en-US" sz="1600" dirty="0"/>
            </a:p>
          </p:txBody>
        </p:sp>
        <p:sp>
          <p:nvSpPr>
            <p:cNvPr id="49" name="矩形 48"/>
            <p:cNvSpPr/>
            <p:nvPr/>
          </p:nvSpPr>
          <p:spPr>
            <a:xfrm>
              <a:off x="6102743" y="2621418"/>
              <a:ext cx="2459153" cy="461665"/>
            </a:xfrm>
            <a:prstGeom prst="rect">
              <a:avLst/>
            </a:prstGeom>
            <a:solidFill>
              <a:schemeClr val="accent3"/>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50" name="矩形 49"/>
            <p:cNvSpPr/>
            <p:nvPr/>
          </p:nvSpPr>
          <p:spPr>
            <a:xfrm>
              <a:off x="6541190" y="2682973"/>
              <a:ext cx="1582260" cy="338554"/>
            </a:xfrm>
            <a:prstGeom prst="rect">
              <a:avLst/>
            </a:prstGeom>
          </p:spPr>
          <p:txBody>
            <a:bodyPr wrap="square">
              <a:spAutoFit/>
            </a:bodyPr>
            <a:p>
              <a:pPr algn="ctr"/>
              <a:r>
                <a:rPr lang="zh-CN" altLang="en-US" sz="1600" dirty="0">
                  <a:solidFill>
                    <a:schemeClr val="accent5">
                      <a:lumMod val="50000"/>
                    </a:schemeClr>
                  </a:solidFill>
                </a:rPr>
                <a:t>输入相关文字</a:t>
              </a:r>
              <a:endParaRPr lang="zh-CN" altLang="en-US" sz="1600" dirty="0"/>
            </a:p>
          </p:txBody>
        </p:sp>
        <p:sp>
          <p:nvSpPr>
            <p:cNvPr id="52" name="矩形 51"/>
            <p:cNvSpPr/>
            <p:nvPr/>
          </p:nvSpPr>
          <p:spPr>
            <a:xfrm>
              <a:off x="9189921" y="2621417"/>
              <a:ext cx="2459153" cy="461665"/>
            </a:xfrm>
            <a:prstGeom prst="rect">
              <a:avLst/>
            </a:prstGeom>
            <a:solidFill>
              <a:schemeClr val="accent3"/>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53" name="矩形 52"/>
            <p:cNvSpPr/>
            <p:nvPr/>
          </p:nvSpPr>
          <p:spPr>
            <a:xfrm>
              <a:off x="9684076" y="2672307"/>
              <a:ext cx="1551921" cy="338554"/>
            </a:xfrm>
            <a:prstGeom prst="rect">
              <a:avLst/>
            </a:prstGeom>
          </p:spPr>
          <p:txBody>
            <a:bodyPr wrap="square">
              <a:spAutoFit/>
            </a:bodyPr>
            <a:p>
              <a:r>
                <a:rPr lang="zh-CN" altLang="en-US" sz="1600" dirty="0">
                  <a:solidFill>
                    <a:schemeClr val="accent5">
                      <a:lumMod val="50000"/>
                    </a:schemeClr>
                  </a:solidFill>
                </a:rPr>
                <a:t>输入相关文字</a:t>
              </a:r>
              <a:endParaRPr lang="zh-CN" altLang="en-US" sz="1600" dirty="0"/>
            </a:p>
          </p:txBody>
        </p:sp>
      </p:grpSp>
      <p:grpSp>
        <p:nvGrpSpPr>
          <p:cNvPr id="18" name="组合 17"/>
          <p:cNvGrpSpPr/>
          <p:nvPr/>
        </p:nvGrpSpPr>
        <p:grpSpPr>
          <a:xfrm>
            <a:off x="4042653" y="2867183"/>
            <a:ext cx="1356451" cy="345918"/>
            <a:chOff x="3170048" y="3083082"/>
            <a:chExt cx="2051320" cy="507131"/>
          </a:xfrm>
        </p:grpSpPr>
        <p:cxnSp>
          <p:nvCxnSpPr>
            <p:cNvPr id="54" name="直接连接符 53"/>
            <p:cNvCxnSpPr/>
            <p:nvPr/>
          </p:nvCxnSpPr>
          <p:spPr>
            <a:xfrm>
              <a:off x="4195709" y="3083082"/>
              <a:ext cx="0" cy="292387"/>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5" name="左中括号 54"/>
            <p:cNvSpPr/>
            <p:nvPr/>
          </p:nvSpPr>
          <p:spPr>
            <a:xfrm rot="16200000" flipH="1" flipV="1">
              <a:off x="4088336" y="2457181"/>
              <a:ext cx="214744" cy="2051320"/>
            </a:xfrm>
            <a:prstGeom prst="leftBracket">
              <a:avLst>
                <a:gd name="adj" fmla="val 0"/>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21" name="矩形 20"/>
          <p:cNvSpPr/>
          <p:nvPr/>
        </p:nvSpPr>
        <p:spPr>
          <a:xfrm>
            <a:off x="3015563" y="616263"/>
            <a:ext cx="2954655" cy="461665"/>
          </a:xfrm>
          <a:prstGeom prst="rect">
            <a:avLst/>
          </a:prstGeom>
        </p:spPr>
        <p:txBody>
          <a:bodyPr wrap="none">
            <a:spAutoFit/>
          </a:bodyPr>
          <a:p>
            <a:r>
              <a:rPr lang="zh-CN" altLang="en-US" sz="2400" b="1" dirty="0">
                <a:solidFill>
                  <a:schemeClr val="accent5">
                    <a:lumMod val="50000"/>
                  </a:schemeClr>
                </a:solidFill>
                <a:cs typeface="+mn-ea"/>
                <a:sym typeface="+mn-lt"/>
              </a:rPr>
              <a:t>技术路线图参考示范</a:t>
            </a:r>
            <a:endParaRPr lang="zh-CN" altLang="en-US" sz="2400" b="1" dirty="0"/>
          </a:p>
        </p:txBody>
      </p:sp>
      <p:grpSp>
        <p:nvGrpSpPr>
          <p:cNvPr id="27" name="组合 26"/>
          <p:cNvGrpSpPr/>
          <p:nvPr/>
        </p:nvGrpSpPr>
        <p:grpSpPr>
          <a:xfrm>
            <a:off x="3318283" y="3238418"/>
            <a:ext cx="1448739" cy="718788"/>
            <a:chOff x="2831286" y="3694462"/>
            <a:chExt cx="1448739" cy="718788"/>
          </a:xfrm>
        </p:grpSpPr>
        <p:sp>
          <p:nvSpPr>
            <p:cNvPr id="28" name="矩形 27"/>
            <p:cNvSpPr/>
            <p:nvPr/>
          </p:nvSpPr>
          <p:spPr>
            <a:xfrm>
              <a:off x="3015562" y="3694462"/>
              <a:ext cx="1080187" cy="718788"/>
            </a:xfrm>
            <a:prstGeom prst="rect">
              <a:avLst/>
            </a:prstGeom>
            <a:solidFill>
              <a:schemeClr val="accent2">
                <a:lumMod val="75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nvSpPr>
          <p:spPr>
            <a:xfrm>
              <a:off x="2831286" y="3761468"/>
              <a:ext cx="1448739" cy="584775"/>
            </a:xfrm>
            <a:prstGeom prst="rect">
              <a:avLst/>
            </a:prstGeom>
          </p:spPr>
          <p:txBody>
            <a:bodyPr wrap="square">
              <a:spAutoFit/>
            </a:bodyPr>
            <a:p>
              <a:pPr algn="ctr"/>
              <a:r>
                <a:rPr lang="zh-CN" altLang="en-US" sz="1600" dirty="0">
                  <a:solidFill>
                    <a:schemeClr val="accent5">
                      <a:lumMod val="50000"/>
                    </a:schemeClr>
                  </a:solidFill>
                </a:rPr>
                <a:t>输入</a:t>
              </a:r>
              <a:endParaRPr lang="en-US" altLang="zh-CN" sz="1600" dirty="0">
                <a:solidFill>
                  <a:schemeClr val="accent5">
                    <a:lumMod val="50000"/>
                  </a:schemeClr>
                </a:solidFill>
              </a:endParaRPr>
            </a:p>
            <a:p>
              <a:pPr algn="ctr"/>
              <a:r>
                <a:rPr lang="zh-CN" altLang="en-US" sz="1600" dirty="0">
                  <a:solidFill>
                    <a:schemeClr val="accent5">
                      <a:lumMod val="50000"/>
                    </a:schemeClr>
                  </a:solidFill>
                </a:rPr>
                <a:t>相关文字</a:t>
              </a:r>
              <a:endParaRPr lang="zh-CN" altLang="en-US" sz="1600" dirty="0"/>
            </a:p>
          </p:txBody>
        </p:sp>
      </p:grpSp>
      <p:grpSp>
        <p:nvGrpSpPr>
          <p:cNvPr id="30" name="组合 29"/>
          <p:cNvGrpSpPr/>
          <p:nvPr/>
        </p:nvGrpSpPr>
        <p:grpSpPr>
          <a:xfrm>
            <a:off x="4674735" y="3238418"/>
            <a:ext cx="1448739" cy="718788"/>
            <a:chOff x="2831286" y="3694462"/>
            <a:chExt cx="1448739" cy="718788"/>
          </a:xfrm>
        </p:grpSpPr>
        <p:sp>
          <p:nvSpPr>
            <p:cNvPr id="31" name="矩形 30"/>
            <p:cNvSpPr/>
            <p:nvPr/>
          </p:nvSpPr>
          <p:spPr>
            <a:xfrm>
              <a:off x="3015562" y="3694462"/>
              <a:ext cx="1080187" cy="718788"/>
            </a:xfrm>
            <a:prstGeom prst="rect">
              <a:avLst/>
            </a:prstGeom>
            <a:solidFill>
              <a:schemeClr val="accent2">
                <a:lumMod val="75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2" name="矩形 31"/>
            <p:cNvSpPr/>
            <p:nvPr/>
          </p:nvSpPr>
          <p:spPr>
            <a:xfrm>
              <a:off x="2831286" y="3731276"/>
              <a:ext cx="1448739" cy="645160"/>
            </a:xfrm>
            <a:prstGeom prst="rect">
              <a:avLst/>
            </a:prstGeom>
            <a:no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a:solidFill>
                    <a:schemeClr val="accent6"/>
                  </a:solidFill>
                  <a:sym typeface="+mn-ea"/>
                </a:rPr>
                <a:t>输入</a:t>
              </a:r>
              <a:endParaRPr lang="zh-CN" altLang="en-US" sz="1600">
                <a:solidFill>
                  <a:schemeClr val="accent6"/>
                </a:solidFill>
                <a:sym typeface="+mn-ea"/>
              </a:endParaRPr>
            </a:p>
            <a:p>
              <a:pPr lvl="0" algn="ctr">
                <a:buClrTx/>
                <a:buSzTx/>
                <a:buFontTx/>
              </a:pPr>
              <a:r>
                <a:rPr lang="zh-CN" altLang="en-US" sz="1600">
                  <a:solidFill>
                    <a:schemeClr val="accent6"/>
                  </a:solidFill>
                  <a:sym typeface="+mn-ea"/>
                </a:rPr>
                <a:t>相关文字</a:t>
              </a:r>
              <a:endParaRPr lang="zh-CN" altLang="en-US" sz="1600">
                <a:solidFill>
                  <a:schemeClr val="accent6"/>
                </a:solidFill>
                <a:sym typeface="+mn-ea"/>
              </a:endParaRPr>
            </a:p>
          </p:txBody>
        </p:sp>
      </p:grpSp>
      <p:grpSp>
        <p:nvGrpSpPr>
          <p:cNvPr id="35" name="组合 34"/>
          <p:cNvGrpSpPr/>
          <p:nvPr/>
        </p:nvGrpSpPr>
        <p:grpSpPr>
          <a:xfrm>
            <a:off x="6896063" y="2890817"/>
            <a:ext cx="1356451" cy="345918"/>
            <a:chOff x="3170048" y="3083082"/>
            <a:chExt cx="2051320" cy="507131"/>
          </a:xfrm>
        </p:grpSpPr>
        <p:cxnSp>
          <p:nvCxnSpPr>
            <p:cNvPr id="36" name="直接连接符 35"/>
            <p:cNvCxnSpPr/>
            <p:nvPr/>
          </p:nvCxnSpPr>
          <p:spPr>
            <a:xfrm>
              <a:off x="4195709" y="3083082"/>
              <a:ext cx="0" cy="292387"/>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7" name="左中括号 36"/>
            <p:cNvSpPr/>
            <p:nvPr/>
          </p:nvSpPr>
          <p:spPr>
            <a:xfrm rot="16200000" flipH="1" flipV="1">
              <a:off x="4088336" y="2457181"/>
              <a:ext cx="214744" cy="2051320"/>
            </a:xfrm>
            <a:prstGeom prst="leftBracket">
              <a:avLst>
                <a:gd name="adj" fmla="val 0"/>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38" name="组合 37"/>
          <p:cNvGrpSpPr/>
          <p:nvPr/>
        </p:nvGrpSpPr>
        <p:grpSpPr>
          <a:xfrm>
            <a:off x="6171693" y="3262052"/>
            <a:ext cx="1448739" cy="718788"/>
            <a:chOff x="2831286" y="3694462"/>
            <a:chExt cx="1448739" cy="718788"/>
          </a:xfrm>
        </p:grpSpPr>
        <p:sp>
          <p:nvSpPr>
            <p:cNvPr id="39" name="矩形 38"/>
            <p:cNvSpPr/>
            <p:nvPr/>
          </p:nvSpPr>
          <p:spPr>
            <a:xfrm>
              <a:off x="3015562" y="3694462"/>
              <a:ext cx="1080187" cy="718788"/>
            </a:xfrm>
            <a:prstGeom prst="rect">
              <a:avLst/>
            </a:prstGeom>
            <a:solidFill>
              <a:schemeClr val="accent2">
                <a:lumMod val="75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矩形 39"/>
            <p:cNvSpPr/>
            <p:nvPr/>
          </p:nvSpPr>
          <p:spPr>
            <a:xfrm>
              <a:off x="2831286" y="3762073"/>
              <a:ext cx="1448739" cy="583565"/>
            </a:xfrm>
            <a:prstGeom prst="rect">
              <a:avLst/>
            </a:prstGeom>
            <a:no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600">
                  <a:solidFill>
                    <a:schemeClr val="accent6"/>
                  </a:solidFill>
                  <a:sym typeface="+mn-ea"/>
                </a:rPr>
                <a:t>输入</a:t>
              </a:r>
              <a:endParaRPr lang="zh-CN" altLang="en-US" sz="1600">
                <a:solidFill>
                  <a:schemeClr val="accent6"/>
                </a:solidFill>
                <a:sym typeface="+mn-ea"/>
              </a:endParaRPr>
            </a:p>
            <a:p>
              <a:pPr lvl="0" algn="ctr">
                <a:buClrTx/>
                <a:buSzTx/>
                <a:buFontTx/>
              </a:pPr>
              <a:r>
                <a:rPr lang="zh-CN" altLang="en-US" sz="1600">
                  <a:solidFill>
                    <a:schemeClr val="accent6"/>
                  </a:solidFill>
                  <a:sym typeface="+mn-ea"/>
                </a:rPr>
                <a:t>相关文字</a:t>
              </a:r>
              <a:endParaRPr lang="zh-CN" altLang="en-US" sz="1600">
                <a:solidFill>
                  <a:schemeClr val="accent6"/>
                </a:solidFill>
                <a:sym typeface="+mn-ea"/>
              </a:endParaRPr>
            </a:p>
          </p:txBody>
        </p:sp>
      </p:grpSp>
      <p:grpSp>
        <p:nvGrpSpPr>
          <p:cNvPr id="45" name="组合 44"/>
          <p:cNvGrpSpPr/>
          <p:nvPr/>
        </p:nvGrpSpPr>
        <p:grpSpPr>
          <a:xfrm>
            <a:off x="7528145" y="3262052"/>
            <a:ext cx="1448739" cy="718788"/>
            <a:chOff x="2831286" y="3694462"/>
            <a:chExt cx="1448739" cy="718788"/>
          </a:xfrm>
        </p:grpSpPr>
        <p:sp>
          <p:nvSpPr>
            <p:cNvPr id="48" name="矩形 47"/>
            <p:cNvSpPr/>
            <p:nvPr/>
          </p:nvSpPr>
          <p:spPr>
            <a:xfrm>
              <a:off x="3015562" y="3694462"/>
              <a:ext cx="1080187" cy="718788"/>
            </a:xfrm>
            <a:prstGeom prst="rect">
              <a:avLst/>
            </a:prstGeom>
            <a:solidFill>
              <a:schemeClr val="accent2">
                <a:lumMod val="75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2831286" y="3761468"/>
              <a:ext cx="1448739" cy="584775"/>
            </a:xfrm>
            <a:prstGeom prst="rect">
              <a:avLst/>
            </a:prstGeom>
          </p:spPr>
          <p:txBody>
            <a:bodyPr wrap="square">
              <a:spAutoFit/>
            </a:bodyPr>
            <a:p>
              <a:pPr algn="ctr"/>
              <a:r>
                <a:rPr lang="zh-CN" altLang="en-US" sz="1600" dirty="0">
                  <a:solidFill>
                    <a:schemeClr val="accent5">
                      <a:lumMod val="50000"/>
                    </a:schemeClr>
                  </a:solidFill>
                </a:rPr>
                <a:t>输入</a:t>
              </a:r>
              <a:endParaRPr lang="en-US" altLang="zh-CN" sz="1600" dirty="0">
                <a:solidFill>
                  <a:schemeClr val="accent5">
                    <a:lumMod val="50000"/>
                  </a:schemeClr>
                </a:solidFill>
              </a:endParaRPr>
            </a:p>
            <a:p>
              <a:pPr algn="ctr"/>
              <a:r>
                <a:rPr lang="zh-CN" altLang="en-US" sz="1600" dirty="0">
                  <a:solidFill>
                    <a:schemeClr val="accent5">
                      <a:lumMod val="50000"/>
                    </a:schemeClr>
                  </a:solidFill>
                </a:rPr>
                <a:t>相关文字</a:t>
              </a:r>
              <a:endParaRPr lang="zh-CN" altLang="en-US" sz="1600" dirty="0"/>
            </a:p>
          </p:txBody>
        </p:sp>
      </p:grpSp>
      <p:grpSp>
        <p:nvGrpSpPr>
          <p:cNvPr id="56" name="组合 55"/>
          <p:cNvGrpSpPr/>
          <p:nvPr/>
        </p:nvGrpSpPr>
        <p:grpSpPr>
          <a:xfrm>
            <a:off x="9848131" y="2890817"/>
            <a:ext cx="1356451" cy="345918"/>
            <a:chOff x="3170048" y="3083082"/>
            <a:chExt cx="2051320" cy="507131"/>
          </a:xfrm>
        </p:grpSpPr>
        <p:cxnSp>
          <p:nvCxnSpPr>
            <p:cNvPr id="63" name="直接连接符 62"/>
            <p:cNvCxnSpPr/>
            <p:nvPr/>
          </p:nvCxnSpPr>
          <p:spPr>
            <a:xfrm>
              <a:off x="4195709" y="3083082"/>
              <a:ext cx="0" cy="292387"/>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7" name="左中括号 66"/>
            <p:cNvSpPr/>
            <p:nvPr/>
          </p:nvSpPr>
          <p:spPr>
            <a:xfrm rot="16200000" flipH="1" flipV="1">
              <a:off x="4088336" y="2457181"/>
              <a:ext cx="214744" cy="2051320"/>
            </a:xfrm>
            <a:prstGeom prst="leftBracket">
              <a:avLst>
                <a:gd name="adj" fmla="val 0"/>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70" name="组合 69"/>
          <p:cNvGrpSpPr/>
          <p:nvPr/>
        </p:nvGrpSpPr>
        <p:grpSpPr>
          <a:xfrm>
            <a:off x="9123761" y="3262052"/>
            <a:ext cx="1448739" cy="718788"/>
            <a:chOff x="2831286" y="3694462"/>
            <a:chExt cx="1448739" cy="718788"/>
          </a:xfrm>
        </p:grpSpPr>
        <p:sp>
          <p:nvSpPr>
            <p:cNvPr id="71" name="矩形 70"/>
            <p:cNvSpPr/>
            <p:nvPr/>
          </p:nvSpPr>
          <p:spPr>
            <a:xfrm>
              <a:off x="3015562" y="3694462"/>
              <a:ext cx="1080187" cy="718788"/>
            </a:xfrm>
            <a:prstGeom prst="rect">
              <a:avLst/>
            </a:prstGeom>
            <a:solidFill>
              <a:schemeClr val="accent2">
                <a:lumMod val="75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2831286" y="3761468"/>
              <a:ext cx="1448739" cy="584775"/>
            </a:xfrm>
            <a:prstGeom prst="rect">
              <a:avLst/>
            </a:prstGeom>
          </p:spPr>
          <p:txBody>
            <a:bodyPr wrap="square">
              <a:spAutoFit/>
            </a:bodyPr>
            <a:p>
              <a:pPr algn="ctr"/>
              <a:r>
                <a:rPr lang="zh-CN" altLang="en-US" sz="1600" dirty="0">
                  <a:solidFill>
                    <a:schemeClr val="accent5">
                      <a:lumMod val="50000"/>
                    </a:schemeClr>
                  </a:solidFill>
                </a:rPr>
                <a:t>输入</a:t>
              </a:r>
              <a:endParaRPr lang="en-US" altLang="zh-CN" sz="1600" dirty="0">
                <a:solidFill>
                  <a:schemeClr val="accent5">
                    <a:lumMod val="50000"/>
                  </a:schemeClr>
                </a:solidFill>
              </a:endParaRPr>
            </a:p>
            <a:p>
              <a:pPr algn="ctr"/>
              <a:r>
                <a:rPr lang="zh-CN" altLang="en-US" sz="1600" dirty="0">
                  <a:solidFill>
                    <a:schemeClr val="accent5">
                      <a:lumMod val="50000"/>
                    </a:schemeClr>
                  </a:solidFill>
                </a:rPr>
                <a:t>相关文字</a:t>
              </a:r>
              <a:endParaRPr lang="zh-CN" altLang="en-US" sz="1600" dirty="0"/>
            </a:p>
          </p:txBody>
        </p:sp>
      </p:grpSp>
      <p:grpSp>
        <p:nvGrpSpPr>
          <p:cNvPr id="73" name="组合 72"/>
          <p:cNvGrpSpPr/>
          <p:nvPr/>
        </p:nvGrpSpPr>
        <p:grpSpPr>
          <a:xfrm>
            <a:off x="10480213" y="3262052"/>
            <a:ext cx="1448739" cy="718788"/>
            <a:chOff x="2831286" y="3694462"/>
            <a:chExt cx="1448739" cy="718788"/>
          </a:xfrm>
        </p:grpSpPr>
        <p:sp>
          <p:nvSpPr>
            <p:cNvPr id="74" name="矩形 73"/>
            <p:cNvSpPr/>
            <p:nvPr/>
          </p:nvSpPr>
          <p:spPr>
            <a:xfrm>
              <a:off x="3015562" y="3694462"/>
              <a:ext cx="1080187" cy="718788"/>
            </a:xfrm>
            <a:prstGeom prst="rect">
              <a:avLst/>
            </a:prstGeom>
            <a:solidFill>
              <a:schemeClr val="accent2">
                <a:lumMod val="75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矩形 74"/>
            <p:cNvSpPr/>
            <p:nvPr/>
          </p:nvSpPr>
          <p:spPr>
            <a:xfrm>
              <a:off x="2831286" y="3761468"/>
              <a:ext cx="1448739" cy="584775"/>
            </a:xfrm>
            <a:prstGeom prst="rect">
              <a:avLst/>
            </a:prstGeom>
          </p:spPr>
          <p:txBody>
            <a:bodyPr wrap="square">
              <a:spAutoFit/>
            </a:bodyPr>
            <a:p>
              <a:pPr algn="ctr"/>
              <a:r>
                <a:rPr lang="zh-CN" altLang="en-US" sz="1600" dirty="0">
                  <a:solidFill>
                    <a:schemeClr val="accent5">
                      <a:lumMod val="50000"/>
                    </a:schemeClr>
                  </a:solidFill>
                </a:rPr>
                <a:t>输入</a:t>
              </a:r>
              <a:endParaRPr lang="en-US" altLang="zh-CN" sz="1600" dirty="0">
                <a:solidFill>
                  <a:schemeClr val="accent5">
                    <a:lumMod val="50000"/>
                  </a:schemeClr>
                </a:solidFill>
              </a:endParaRPr>
            </a:p>
            <a:p>
              <a:pPr algn="ctr"/>
              <a:r>
                <a:rPr lang="zh-CN" altLang="en-US" sz="1600" dirty="0">
                  <a:solidFill>
                    <a:schemeClr val="accent5">
                      <a:lumMod val="50000"/>
                    </a:schemeClr>
                  </a:solidFill>
                </a:rPr>
                <a:t>相关文字</a:t>
              </a:r>
              <a:endParaRPr lang="zh-CN" altLang="en-US" sz="1600" dirty="0"/>
            </a:p>
          </p:txBody>
        </p:sp>
      </p:grpSp>
      <p:sp>
        <p:nvSpPr>
          <p:cNvPr id="76" name="左中括号 75"/>
          <p:cNvSpPr/>
          <p:nvPr/>
        </p:nvSpPr>
        <p:spPr>
          <a:xfrm rot="5400000" flipH="1">
            <a:off x="7552285" y="513303"/>
            <a:ext cx="121621" cy="7182972"/>
          </a:xfrm>
          <a:prstGeom prst="leftBracket">
            <a:avLst>
              <a:gd name="adj" fmla="val 0"/>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78" name="直接连接符 77"/>
          <p:cNvCxnSpPr/>
          <p:nvPr/>
        </p:nvCxnSpPr>
        <p:spPr>
          <a:xfrm>
            <a:off x="7604888" y="4165600"/>
            <a:ext cx="0" cy="238125"/>
          </a:xfrm>
          <a:prstGeom prst="line">
            <a:avLst/>
          </a:prstGeom>
          <a:ln w="158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6139901" y="4425964"/>
            <a:ext cx="2928448" cy="461665"/>
            <a:chOff x="6186974" y="4829175"/>
            <a:chExt cx="2268137" cy="461665"/>
          </a:xfrm>
        </p:grpSpPr>
        <p:sp>
          <p:nvSpPr>
            <p:cNvPr id="80" name="矩形 79"/>
            <p:cNvSpPr/>
            <p:nvPr/>
          </p:nvSpPr>
          <p:spPr>
            <a:xfrm>
              <a:off x="6186974" y="4829175"/>
              <a:ext cx="2268137" cy="461665"/>
            </a:xfrm>
            <a:prstGeom prst="rect">
              <a:avLst/>
            </a:prstGeom>
            <a:solidFill>
              <a:schemeClr val="accent2"/>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矩形 80"/>
            <p:cNvSpPr/>
            <p:nvPr/>
          </p:nvSpPr>
          <p:spPr>
            <a:xfrm>
              <a:off x="6591364" y="4890730"/>
              <a:ext cx="1459357" cy="338554"/>
            </a:xfrm>
            <a:prstGeom prst="rect">
              <a:avLst/>
            </a:prstGeom>
          </p:spPr>
          <p:txBody>
            <a:bodyPr wrap="square">
              <a:spAutoFit/>
            </a:bodyPr>
            <a:p>
              <a:pPr algn="ctr"/>
              <a:r>
                <a:rPr lang="zh-CN" altLang="en-US" sz="1600" dirty="0">
                  <a:solidFill>
                    <a:schemeClr val="accent5">
                      <a:lumMod val="50000"/>
                    </a:schemeClr>
                  </a:solidFill>
                </a:rPr>
                <a:t>输入相关文字</a:t>
              </a:r>
              <a:endParaRPr lang="zh-CN" altLang="en-US" sz="1600" dirty="0"/>
            </a:p>
          </p:txBody>
        </p:sp>
      </p:grpSp>
      <p:cxnSp>
        <p:nvCxnSpPr>
          <p:cNvPr id="82" name="直接连接符 81"/>
          <p:cNvCxnSpPr/>
          <p:nvPr/>
        </p:nvCxnSpPr>
        <p:spPr>
          <a:xfrm>
            <a:off x="7620432" y="4906026"/>
            <a:ext cx="0" cy="238125"/>
          </a:xfrm>
          <a:prstGeom prst="line">
            <a:avLst/>
          </a:prstGeom>
          <a:ln w="158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组合 82"/>
          <p:cNvGrpSpPr/>
          <p:nvPr/>
        </p:nvGrpSpPr>
        <p:grpSpPr>
          <a:xfrm>
            <a:off x="6155445" y="5166390"/>
            <a:ext cx="2928448" cy="461665"/>
            <a:chOff x="6186974" y="4829175"/>
            <a:chExt cx="2268137" cy="461665"/>
          </a:xfrm>
        </p:grpSpPr>
        <p:sp>
          <p:nvSpPr>
            <p:cNvPr id="84" name="矩形 83"/>
            <p:cNvSpPr/>
            <p:nvPr/>
          </p:nvSpPr>
          <p:spPr>
            <a:xfrm>
              <a:off x="6186974" y="4829175"/>
              <a:ext cx="2268137" cy="461665"/>
            </a:xfrm>
            <a:prstGeom prst="rect">
              <a:avLst/>
            </a:prstGeom>
            <a:solidFill>
              <a:schemeClr val="tx2">
                <a:lumMod val="40000"/>
                <a:lumOff val="60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矩形 84"/>
            <p:cNvSpPr/>
            <p:nvPr/>
          </p:nvSpPr>
          <p:spPr>
            <a:xfrm>
              <a:off x="6591364" y="4890730"/>
              <a:ext cx="1459357" cy="338554"/>
            </a:xfrm>
            <a:prstGeom prst="rect">
              <a:avLst/>
            </a:prstGeom>
          </p:spPr>
          <p:txBody>
            <a:bodyPr wrap="square">
              <a:spAutoFit/>
            </a:bodyPr>
            <a:p>
              <a:pPr algn="ctr"/>
              <a:r>
                <a:rPr lang="zh-CN" altLang="en-US" sz="1600" dirty="0">
                  <a:solidFill>
                    <a:schemeClr val="accent5">
                      <a:lumMod val="50000"/>
                    </a:schemeClr>
                  </a:solidFill>
                </a:rPr>
                <a:t>输入相关文字</a:t>
              </a:r>
              <a:endParaRPr lang="zh-CN" altLang="en-US" sz="1600" dirty="0"/>
            </a:p>
          </p:txBody>
        </p:sp>
      </p:grpSp>
      <p:sp>
        <p:nvSpPr>
          <p:cNvPr id="34" name="任意多边形: 形状 9"/>
          <p:cNvSpPr/>
          <p:nvPr/>
        </p:nvSpPr>
        <p:spPr>
          <a:xfrm>
            <a:off x="9166226" y="4660900"/>
            <a:ext cx="1133474" cy="443934"/>
          </a:xfrm>
          <a:custGeom>
            <a:avLst/>
            <a:gdLst>
              <a:gd name="connsiteX0" fmla="*/ 0 w 1247775"/>
              <a:gd name="connsiteY0" fmla="*/ 0 h 257175"/>
              <a:gd name="connsiteX1" fmla="*/ 1247775 w 1247775"/>
              <a:gd name="connsiteY1" fmla="*/ 0 h 257175"/>
              <a:gd name="connsiteX2" fmla="*/ 1247775 w 1247775"/>
              <a:gd name="connsiteY2" fmla="*/ 257175 h 257175"/>
            </a:gdLst>
            <a:ahLst/>
            <a:cxnLst>
              <a:cxn ang="0">
                <a:pos x="connsiteX0" y="connsiteY0"/>
              </a:cxn>
              <a:cxn ang="0">
                <a:pos x="connsiteX1" y="connsiteY1"/>
              </a:cxn>
              <a:cxn ang="0">
                <a:pos x="connsiteX2" y="connsiteY2"/>
              </a:cxn>
            </a:cxnLst>
            <a:rect l="l" t="t" r="r" b="b"/>
            <a:pathLst>
              <a:path w="1247775" h="257175">
                <a:moveTo>
                  <a:pt x="0" y="0"/>
                </a:moveTo>
                <a:lnTo>
                  <a:pt x="1247775" y="0"/>
                </a:lnTo>
                <a:lnTo>
                  <a:pt x="1247775" y="257175"/>
                </a:lnTo>
              </a:path>
            </a:pathLst>
          </a:custGeom>
          <a:ln w="158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86" name="组合 85"/>
          <p:cNvGrpSpPr/>
          <p:nvPr/>
        </p:nvGrpSpPr>
        <p:grpSpPr>
          <a:xfrm>
            <a:off x="9423400" y="5171678"/>
            <a:ext cx="1708367" cy="461665"/>
            <a:chOff x="6186974" y="4829175"/>
            <a:chExt cx="2268137" cy="461665"/>
          </a:xfrm>
        </p:grpSpPr>
        <p:sp>
          <p:nvSpPr>
            <p:cNvPr id="87" name="矩形 86"/>
            <p:cNvSpPr/>
            <p:nvPr/>
          </p:nvSpPr>
          <p:spPr>
            <a:xfrm>
              <a:off x="6186974" y="4829175"/>
              <a:ext cx="2268137" cy="461665"/>
            </a:xfrm>
            <a:prstGeom prst="rect">
              <a:avLst/>
            </a:prstGeom>
            <a:solidFill>
              <a:schemeClr val="tx2">
                <a:lumMod val="40000"/>
                <a:lumOff val="60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矩形 87"/>
            <p:cNvSpPr/>
            <p:nvPr/>
          </p:nvSpPr>
          <p:spPr>
            <a:xfrm>
              <a:off x="6429420" y="4885442"/>
              <a:ext cx="1863747" cy="338554"/>
            </a:xfrm>
            <a:prstGeom prst="rect">
              <a:avLst/>
            </a:prstGeom>
          </p:spPr>
          <p:txBody>
            <a:bodyPr wrap="square">
              <a:spAutoFit/>
            </a:bodyPr>
            <a:p>
              <a:pPr algn="ctr"/>
              <a:r>
                <a:rPr lang="zh-CN" altLang="en-US" sz="1600" dirty="0">
                  <a:solidFill>
                    <a:schemeClr val="accent5">
                      <a:lumMod val="50000"/>
                    </a:schemeClr>
                  </a:solidFill>
                </a:rPr>
                <a:t>输入相关文字</a:t>
              </a:r>
              <a:endParaRPr lang="zh-CN" altLang="en-US" sz="1600" dirty="0"/>
            </a:p>
          </p:txBody>
        </p:sp>
      </p:grpSp>
      <p:cxnSp>
        <p:nvCxnSpPr>
          <p:cNvPr id="89" name="直接连接符 88"/>
          <p:cNvCxnSpPr/>
          <p:nvPr/>
        </p:nvCxnSpPr>
        <p:spPr>
          <a:xfrm>
            <a:off x="7635962" y="5679844"/>
            <a:ext cx="0" cy="238125"/>
          </a:xfrm>
          <a:prstGeom prst="line">
            <a:avLst/>
          </a:prstGeom>
          <a:ln w="158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6170975" y="5940208"/>
            <a:ext cx="2928448" cy="461665"/>
            <a:chOff x="6186974" y="4829175"/>
            <a:chExt cx="2268137" cy="461665"/>
          </a:xfrm>
        </p:grpSpPr>
        <p:sp>
          <p:nvSpPr>
            <p:cNvPr id="91" name="矩形 90"/>
            <p:cNvSpPr/>
            <p:nvPr/>
          </p:nvSpPr>
          <p:spPr>
            <a:xfrm>
              <a:off x="6186974" y="4829175"/>
              <a:ext cx="2268137" cy="461665"/>
            </a:xfrm>
            <a:prstGeom prst="rect">
              <a:avLst/>
            </a:prstGeom>
            <a:solidFill>
              <a:schemeClr val="bg2">
                <a:lumMod val="40000"/>
                <a:lumOff val="60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矩形 91"/>
            <p:cNvSpPr/>
            <p:nvPr/>
          </p:nvSpPr>
          <p:spPr>
            <a:xfrm>
              <a:off x="6591364" y="4890730"/>
              <a:ext cx="1459357" cy="338554"/>
            </a:xfrm>
            <a:prstGeom prst="rect">
              <a:avLst/>
            </a:prstGeom>
          </p:spPr>
          <p:txBody>
            <a:bodyPr wrap="square">
              <a:spAutoFit/>
            </a:bodyPr>
            <a:p>
              <a:pPr algn="ctr"/>
              <a:r>
                <a:rPr lang="zh-CN" altLang="en-US" sz="1600" dirty="0">
                  <a:solidFill>
                    <a:schemeClr val="accent5">
                      <a:lumMod val="50000"/>
                    </a:schemeClr>
                  </a:solidFill>
                </a:rPr>
                <a:t>输入相关文字</a:t>
              </a:r>
              <a:endParaRPr lang="zh-CN" altLang="en-US" sz="1600" dirty="0"/>
            </a:p>
          </p:txBody>
        </p:sp>
      </p:grpSp>
      <p:sp>
        <p:nvSpPr>
          <p:cNvPr id="93" name="任意多边形: 形状 92"/>
          <p:cNvSpPr/>
          <p:nvPr/>
        </p:nvSpPr>
        <p:spPr>
          <a:xfrm flipH="1">
            <a:off x="5303519" y="5406088"/>
            <a:ext cx="792480" cy="273756"/>
          </a:xfrm>
          <a:custGeom>
            <a:avLst/>
            <a:gdLst>
              <a:gd name="connsiteX0" fmla="*/ 0 w 1247775"/>
              <a:gd name="connsiteY0" fmla="*/ 0 h 257175"/>
              <a:gd name="connsiteX1" fmla="*/ 1247775 w 1247775"/>
              <a:gd name="connsiteY1" fmla="*/ 0 h 257175"/>
              <a:gd name="connsiteX2" fmla="*/ 1247775 w 1247775"/>
              <a:gd name="connsiteY2" fmla="*/ 257175 h 257175"/>
              <a:gd name="connsiteX0-1" fmla="*/ 0 w 1247775"/>
              <a:gd name="connsiteY0-2" fmla="*/ 0 h 0"/>
              <a:gd name="connsiteX1-3" fmla="*/ 1247775 w 1247775"/>
              <a:gd name="connsiteY1-4" fmla="*/ 0 h 0"/>
            </a:gdLst>
            <a:ahLst/>
            <a:cxnLst>
              <a:cxn ang="0">
                <a:pos x="connsiteX0-1" y="connsiteY0-2"/>
              </a:cxn>
              <a:cxn ang="0">
                <a:pos x="connsiteX1-3" y="connsiteY1-4"/>
              </a:cxn>
            </a:cxnLst>
            <a:rect l="l" t="t" r="r" b="b"/>
            <a:pathLst>
              <a:path w="1247775">
                <a:moveTo>
                  <a:pt x="0" y="0"/>
                </a:moveTo>
                <a:lnTo>
                  <a:pt x="1247775" y="0"/>
                </a:lnTo>
              </a:path>
            </a:pathLst>
          </a:custGeom>
          <a:ln w="158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94" name="组合 93"/>
          <p:cNvGrpSpPr/>
          <p:nvPr/>
        </p:nvGrpSpPr>
        <p:grpSpPr>
          <a:xfrm>
            <a:off x="3502559" y="5171445"/>
            <a:ext cx="1708367" cy="461665"/>
            <a:chOff x="6186974" y="4825365"/>
            <a:chExt cx="2268137" cy="461665"/>
          </a:xfrm>
        </p:grpSpPr>
        <p:sp>
          <p:nvSpPr>
            <p:cNvPr id="95" name="矩形 94"/>
            <p:cNvSpPr/>
            <p:nvPr/>
          </p:nvSpPr>
          <p:spPr>
            <a:xfrm>
              <a:off x="6186974" y="4825365"/>
              <a:ext cx="2268137" cy="461665"/>
            </a:xfrm>
            <a:prstGeom prst="rect">
              <a:avLst/>
            </a:prstGeom>
            <a:solidFill>
              <a:schemeClr val="tx2">
                <a:lumMod val="40000"/>
                <a:lumOff val="60000"/>
              </a:schemeClr>
            </a:solidFill>
            <a:ln w="19050">
              <a:noFill/>
            </a:ln>
            <a:effectLst>
              <a:outerShdw blurRad="508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矩形 95"/>
            <p:cNvSpPr/>
            <p:nvPr/>
          </p:nvSpPr>
          <p:spPr>
            <a:xfrm>
              <a:off x="6429420" y="4885442"/>
              <a:ext cx="1863747" cy="338554"/>
            </a:xfrm>
            <a:prstGeom prst="rect">
              <a:avLst/>
            </a:prstGeom>
          </p:spPr>
          <p:txBody>
            <a:bodyPr wrap="square">
              <a:spAutoFit/>
            </a:bodyPr>
            <a:p>
              <a:pPr algn="ctr"/>
              <a:r>
                <a:rPr lang="zh-CN" altLang="en-US" sz="1600" dirty="0">
                  <a:solidFill>
                    <a:schemeClr val="accent5">
                      <a:lumMod val="50000"/>
                    </a:schemeClr>
                  </a:solidFill>
                </a:rPr>
                <a:t>输入相关文字</a:t>
              </a:r>
              <a:endParaRPr lang="zh-CN" altLang="en-US" sz="1600" dirty="0"/>
            </a:p>
          </p:txBody>
        </p:sp>
      </p:grpSp>
      <p:pic>
        <p:nvPicPr>
          <p:cNvPr id="57" name="图片 56" descr="校徽紫色版"/>
          <p:cNvPicPr>
            <a:picLocks noChangeAspect="1"/>
          </p:cNvPicPr>
          <p:nvPr/>
        </p:nvPicPr>
        <p:blipFill>
          <a:blip r:embed="rId1"/>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66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014820" y="1543868"/>
            <a:ext cx="1715534" cy="3770263"/>
          </a:xfrm>
          <a:prstGeom prst="rect">
            <a:avLst/>
          </a:prstGeom>
        </p:spPr>
        <p:txBody>
          <a:bodyPr wrap="none">
            <a:spAutoFit/>
          </a:bodyPr>
          <a:lstStyle/>
          <a:p>
            <a:r>
              <a:rPr lang="en-US" altLang="zh-CN" sz="23900" dirty="0">
                <a:solidFill>
                  <a:schemeClr val="accent5">
                    <a:lumMod val="50000"/>
                  </a:schemeClr>
                </a:solidFill>
                <a:latin typeface="Impact" panose="020B0806030902050204" pitchFamily="34" charset="0"/>
                <a:cs typeface="+mn-ea"/>
                <a:sym typeface="+mn-lt"/>
              </a:rPr>
              <a:t>4</a:t>
            </a:r>
            <a:endParaRPr lang="zh-CN" altLang="en-US" sz="23900" dirty="0">
              <a:solidFill>
                <a:schemeClr val="accent5">
                  <a:lumMod val="50000"/>
                </a:schemeClr>
              </a:solidFill>
              <a:latin typeface="Impact" panose="020B0806030902050204" pitchFamily="34" charset="0"/>
            </a:endParaRPr>
          </a:p>
        </p:txBody>
      </p:sp>
      <p:sp>
        <p:nvSpPr>
          <p:cNvPr id="3" name="矩形 2"/>
          <p:cNvSpPr/>
          <p:nvPr/>
        </p:nvSpPr>
        <p:spPr>
          <a:xfrm>
            <a:off x="3807736" y="2786222"/>
            <a:ext cx="6888480" cy="1106805"/>
          </a:xfrm>
          <a:prstGeom prst="rect">
            <a:avLst/>
          </a:prstGeom>
        </p:spPr>
        <p:txBody>
          <a:bodyPr wrap="none">
            <a:spAutoFit/>
          </a:bodyPr>
          <a:lstStyle/>
          <a:p>
            <a:pPr algn="dist">
              <a:buClrTx/>
              <a:buSzTx/>
              <a:buFontTx/>
            </a:pPr>
            <a:r>
              <a:rPr lang="zh-CN" altLang="en-US" sz="6600" b="1" dirty="0">
                <a:solidFill>
                  <a:schemeClr val="accent6"/>
                </a:solidFill>
                <a:sym typeface="+mn-ea"/>
              </a:rPr>
              <a:t>重难点与创新之处</a:t>
            </a:r>
            <a:endParaRPr lang="zh-CN" altLang="en-US" sz="6600" b="1" dirty="0">
              <a:solidFill>
                <a:schemeClr val="accent5">
                  <a:lumMod val="50000"/>
                </a:schemeClr>
              </a:solidFill>
            </a:endParaRPr>
          </a:p>
        </p:txBody>
      </p:sp>
      <p:cxnSp>
        <p:nvCxnSpPr>
          <p:cNvPr id="8" name="直接连接符 7"/>
          <p:cNvCxnSpPr/>
          <p:nvPr/>
        </p:nvCxnSpPr>
        <p:spPr>
          <a:xfrm>
            <a:off x="3942231" y="4336028"/>
            <a:ext cx="1450951" cy="0"/>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1315828" y="4613615"/>
            <a:ext cx="1225439" cy="700516"/>
            <a:chOff x="1628624" y="4441565"/>
            <a:chExt cx="1225439" cy="700516"/>
          </a:xfrm>
        </p:grpSpPr>
        <p:sp>
          <p:nvSpPr>
            <p:cNvPr id="12" name="PA-六边形 11"/>
            <p:cNvSpPr/>
            <p:nvPr>
              <p:custDataLst>
                <p:tags r:id="rId2"/>
              </p:custDataLst>
            </p:nvPr>
          </p:nvSpPr>
          <p:spPr>
            <a:xfrm rot="5400000">
              <a:off x="1615109" y="4787880"/>
              <a:ext cx="195974" cy="168944"/>
            </a:xfrm>
            <a:prstGeom prst="hexagon">
              <a:avLst/>
            </a:prstGeom>
            <a:solidFill>
              <a:schemeClr val="accent5">
                <a:lumMod val="50000"/>
                <a:alpha val="254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六边形 13"/>
            <p:cNvSpPr/>
            <p:nvPr>
              <p:custDataLst>
                <p:tags r:id="rId3"/>
              </p:custDataLst>
            </p:nvPr>
          </p:nvSpPr>
          <p:spPr>
            <a:xfrm rot="5400000">
              <a:off x="1807592" y="4787880"/>
              <a:ext cx="195974" cy="168944"/>
            </a:xfrm>
            <a:prstGeom prst="hexagon">
              <a:avLst/>
            </a:prstGeom>
            <a:solidFill>
              <a:schemeClr val="accent5">
                <a:lumMod val="50000"/>
                <a:alpha val="2047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六边形 14"/>
            <p:cNvSpPr/>
            <p:nvPr>
              <p:custDataLst>
                <p:tags r:id="rId4"/>
              </p:custDataLst>
            </p:nvPr>
          </p:nvSpPr>
          <p:spPr>
            <a:xfrm rot="5400000">
              <a:off x="2000075" y="4787880"/>
              <a:ext cx="195974" cy="168944"/>
            </a:xfrm>
            <a:prstGeom prst="hexagon">
              <a:avLst/>
            </a:prstGeom>
            <a:solidFill>
              <a:schemeClr val="accent5">
                <a:lumMod val="50000"/>
                <a:alpha val="2852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六边形 15"/>
            <p:cNvSpPr/>
            <p:nvPr>
              <p:custDataLst>
                <p:tags r:id="rId5"/>
              </p:custDataLst>
            </p:nvPr>
          </p:nvSpPr>
          <p:spPr>
            <a:xfrm rot="5400000">
              <a:off x="2192559" y="4787880"/>
              <a:ext cx="195974" cy="168944"/>
            </a:xfrm>
            <a:prstGeom prst="hexagon">
              <a:avLst/>
            </a:prstGeom>
            <a:solidFill>
              <a:schemeClr val="accent5">
                <a:lumMod val="50000"/>
                <a:alpha val="12293"/>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六边形 17"/>
            <p:cNvSpPr/>
            <p:nvPr>
              <p:custDataLst>
                <p:tags r:id="rId6"/>
              </p:custDataLst>
            </p:nvPr>
          </p:nvSpPr>
          <p:spPr>
            <a:xfrm rot="5400000">
              <a:off x="2577526" y="4787880"/>
              <a:ext cx="195974" cy="168944"/>
            </a:xfrm>
            <a:prstGeom prst="hexagon">
              <a:avLst/>
            </a:prstGeom>
            <a:solidFill>
              <a:schemeClr val="accent5">
                <a:lumMod val="50000"/>
                <a:alpha val="92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六边形 18"/>
            <p:cNvSpPr/>
            <p:nvPr>
              <p:custDataLst>
                <p:tags r:id="rId7"/>
              </p:custDataLst>
            </p:nvPr>
          </p:nvSpPr>
          <p:spPr>
            <a:xfrm rot="5400000">
              <a:off x="1709187" y="4959622"/>
              <a:ext cx="195974" cy="168944"/>
            </a:xfrm>
            <a:prstGeom prst="hexagon">
              <a:avLst/>
            </a:prstGeom>
            <a:solidFill>
              <a:schemeClr val="accent5">
                <a:lumMod val="50000"/>
                <a:alpha val="2602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六边形 19"/>
            <p:cNvSpPr/>
            <p:nvPr>
              <p:custDataLst>
                <p:tags r:id="rId8"/>
              </p:custDataLst>
            </p:nvPr>
          </p:nvSpPr>
          <p:spPr>
            <a:xfrm rot="5400000">
              <a:off x="1901670" y="4959622"/>
              <a:ext cx="195974" cy="168944"/>
            </a:xfrm>
            <a:prstGeom prst="hexagon">
              <a:avLst/>
            </a:prstGeom>
            <a:solidFill>
              <a:schemeClr val="accent5">
                <a:lumMod val="50000"/>
                <a:alpha val="169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六边形 20"/>
            <p:cNvSpPr/>
            <p:nvPr>
              <p:custDataLst>
                <p:tags r:id="rId9"/>
              </p:custDataLst>
            </p:nvPr>
          </p:nvSpPr>
          <p:spPr>
            <a:xfrm rot="5400000">
              <a:off x="2094154" y="4959622"/>
              <a:ext cx="195974" cy="168944"/>
            </a:xfrm>
            <a:prstGeom prst="hexagon">
              <a:avLst/>
            </a:prstGeom>
            <a:solidFill>
              <a:schemeClr val="accent5">
                <a:lumMod val="50000"/>
                <a:alpha val="1271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六边形 21"/>
            <p:cNvSpPr/>
            <p:nvPr>
              <p:custDataLst>
                <p:tags r:id="rId10"/>
              </p:custDataLst>
            </p:nvPr>
          </p:nvSpPr>
          <p:spPr>
            <a:xfrm rot="5400000">
              <a:off x="2286637" y="4959622"/>
              <a:ext cx="195974" cy="168944"/>
            </a:xfrm>
            <a:prstGeom prst="hexagon">
              <a:avLst/>
            </a:prstGeom>
            <a:solidFill>
              <a:schemeClr val="accent5">
                <a:lumMod val="50000"/>
                <a:alpha val="2027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六边形 22"/>
            <p:cNvSpPr/>
            <p:nvPr>
              <p:custDataLst>
                <p:tags r:id="rId11"/>
              </p:custDataLst>
            </p:nvPr>
          </p:nvSpPr>
          <p:spPr>
            <a:xfrm rot="5400000">
              <a:off x="2479121" y="4959622"/>
              <a:ext cx="195974" cy="168944"/>
            </a:xfrm>
            <a:prstGeom prst="hexagon">
              <a:avLst/>
            </a:prstGeom>
            <a:solidFill>
              <a:schemeClr val="accent5">
                <a:lumMod val="50000"/>
                <a:alpha val="154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六边形 24"/>
            <p:cNvSpPr/>
            <p:nvPr>
              <p:custDataLst>
                <p:tags r:id="rId12"/>
              </p:custDataLst>
            </p:nvPr>
          </p:nvSpPr>
          <p:spPr>
            <a:xfrm rot="5400000">
              <a:off x="1901670" y="4619629"/>
              <a:ext cx="195974" cy="168944"/>
            </a:xfrm>
            <a:prstGeom prst="hexagon">
              <a:avLst/>
            </a:prstGeom>
            <a:solidFill>
              <a:schemeClr val="accent5">
                <a:lumMod val="50000"/>
                <a:alpha val="1625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六边形 25"/>
            <p:cNvSpPr/>
            <p:nvPr>
              <p:custDataLst>
                <p:tags r:id="rId13"/>
              </p:custDataLst>
            </p:nvPr>
          </p:nvSpPr>
          <p:spPr>
            <a:xfrm rot="5400000">
              <a:off x="2094154" y="4619629"/>
              <a:ext cx="195974" cy="168944"/>
            </a:xfrm>
            <a:prstGeom prst="hexagon">
              <a:avLst/>
            </a:prstGeom>
            <a:solidFill>
              <a:schemeClr val="accent5">
                <a:lumMod val="50000"/>
                <a:alpha val="132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六边形 26"/>
            <p:cNvSpPr/>
            <p:nvPr>
              <p:custDataLst>
                <p:tags r:id="rId14"/>
              </p:custDataLst>
            </p:nvPr>
          </p:nvSpPr>
          <p:spPr>
            <a:xfrm rot="5400000">
              <a:off x="2286637" y="4619629"/>
              <a:ext cx="195974" cy="168944"/>
            </a:xfrm>
            <a:prstGeom prst="hexagon">
              <a:avLst/>
            </a:prstGeom>
            <a:solidFill>
              <a:schemeClr val="accent5">
                <a:lumMod val="50000"/>
                <a:alpha val="31662"/>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六边形 27"/>
            <p:cNvSpPr/>
            <p:nvPr>
              <p:custDataLst>
                <p:tags r:id="rId15"/>
              </p:custDataLst>
            </p:nvPr>
          </p:nvSpPr>
          <p:spPr>
            <a:xfrm rot="5400000">
              <a:off x="2479121" y="4619629"/>
              <a:ext cx="195974" cy="168944"/>
            </a:xfrm>
            <a:prstGeom prst="hexagon">
              <a:avLst/>
            </a:prstGeom>
            <a:solidFill>
              <a:schemeClr val="accent5">
                <a:lumMod val="50000"/>
                <a:alpha val="1782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六边形 28"/>
            <p:cNvSpPr/>
            <p:nvPr>
              <p:custDataLst>
                <p:tags r:id="rId16"/>
              </p:custDataLst>
            </p:nvPr>
          </p:nvSpPr>
          <p:spPr>
            <a:xfrm rot="5400000">
              <a:off x="2671604" y="4619629"/>
              <a:ext cx="195974" cy="168944"/>
            </a:xfrm>
            <a:prstGeom prst="hexagon">
              <a:avLst/>
            </a:prstGeom>
            <a:solidFill>
              <a:schemeClr val="accent5">
                <a:lumMod val="50000"/>
                <a:alpha val="1975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六边形 30"/>
            <p:cNvSpPr/>
            <p:nvPr>
              <p:custDataLst>
                <p:tags r:id="rId17"/>
              </p:custDataLst>
            </p:nvPr>
          </p:nvSpPr>
          <p:spPr>
            <a:xfrm rot="5400000">
              <a:off x="1807592" y="4455080"/>
              <a:ext cx="195974" cy="168944"/>
            </a:xfrm>
            <a:prstGeom prst="hexagon">
              <a:avLst/>
            </a:prstGeom>
            <a:solidFill>
              <a:schemeClr val="accent5">
                <a:lumMod val="50000"/>
                <a:alpha val="3078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六边形 31"/>
            <p:cNvSpPr/>
            <p:nvPr>
              <p:custDataLst>
                <p:tags r:id="rId18"/>
              </p:custDataLst>
            </p:nvPr>
          </p:nvSpPr>
          <p:spPr>
            <a:xfrm rot="5400000">
              <a:off x="2000075" y="4455080"/>
              <a:ext cx="195974" cy="168944"/>
            </a:xfrm>
            <a:prstGeom prst="hexagon">
              <a:avLst/>
            </a:prstGeom>
            <a:solidFill>
              <a:schemeClr val="accent5">
                <a:lumMod val="50000"/>
                <a:alpha val="23386"/>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六边形 32"/>
            <p:cNvSpPr/>
            <p:nvPr>
              <p:custDataLst>
                <p:tags r:id="rId19"/>
              </p:custDataLst>
            </p:nvPr>
          </p:nvSpPr>
          <p:spPr>
            <a:xfrm rot="5400000">
              <a:off x="2192559" y="4455080"/>
              <a:ext cx="195974" cy="168944"/>
            </a:xfrm>
            <a:prstGeom prst="hexagon">
              <a:avLst/>
            </a:prstGeom>
            <a:solidFill>
              <a:schemeClr val="accent5">
                <a:lumMod val="50000"/>
                <a:alpha val="1580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163257" y="3401322"/>
            <a:ext cx="843501" cy="523220"/>
          </a:xfrm>
          <a:prstGeom prst="rect">
            <a:avLst/>
          </a:prstGeom>
        </p:spPr>
        <p:txBody>
          <a:bodyPr wrap="none">
            <a:spAutoFit/>
          </a:bodyPr>
          <a:lstStyle/>
          <a:p>
            <a:r>
              <a:rPr lang="en-US" altLang="zh-CN" sz="2800" dirty="0">
                <a:solidFill>
                  <a:schemeClr val="accent5">
                    <a:lumMod val="50000"/>
                  </a:schemeClr>
                </a:solidFill>
                <a:cs typeface="+mn-ea"/>
                <a:sym typeface="+mn-lt"/>
              </a:rPr>
              <a:t>Part</a:t>
            </a:r>
            <a:endParaRPr lang="zh-CN" altLang="en-US" sz="2800" dirty="0">
              <a:solidFill>
                <a:schemeClr val="accent5">
                  <a:lumMod val="50000"/>
                </a:schemeClr>
              </a:solidFill>
            </a:endParaRPr>
          </a:p>
        </p:txBody>
      </p:sp>
      <p:pic>
        <p:nvPicPr>
          <p:cNvPr id="53" name="图片 52" descr="校徽紫色版"/>
          <p:cNvPicPr>
            <a:picLocks noChangeAspect="1"/>
          </p:cNvPicPr>
          <p:nvPr/>
        </p:nvPicPr>
        <p:blipFill>
          <a:blip r:embed="rId20"/>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3"/>
          <p:cNvSpPr/>
          <p:nvPr/>
        </p:nvSpPr>
        <p:spPr>
          <a:xfrm flipV="1">
            <a:off x="3938270" y="2943860"/>
            <a:ext cx="7483475" cy="76200"/>
          </a:xfrm>
          <a:custGeom>
            <a:avLst/>
            <a:gdLst>
              <a:gd name="connsiteX0" fmla="*/ 0 w 7248525"/>
              <a:gd name="connsiteY0" fmla="*/ 190500 h 190500"/>
              <a:gd name="connsiteX1" fmla="*/ 152400 w 7248525"/>
              <a:gd name="connsiteY1" fmla="*/ 0 h 190500"/>
              <a:gd name="connsiteX2" fmla="*/ 7248525 w 7248525"/>
              <a:gd name="connsiteY2" fmla="*/ 0 h 190500"/>
            </a:gdLst>
            <a:ahLst/>
            <a:cxnLst>
              <a:cxn ang="0">
                <a:pos x="connsiteX0" y="connsiteY0"/>
              </a:cxn>
              <a:cxn ang="0">
                <a:pos x="connsiteX1" y="connsiteY1"/>
              </a:cxn>
              <a:cxn ang="0">
                <a:pos x="connsiteX2" y="connsiteY2"/>
              </a:cxn>
            </a:cxnLst>
            <a:rect l="l" t="t" r="r" b="b"/>
            <a:pathLst>
              <a:path w="7248525" h="190500">
                <a:moveTo>
                  <a:pt x="0" y="190500"/>
                </a:moveTo>
                <a:lnTo>
                  <a:pt x="152400" y="0"/>
                </a:lnTo>
                <a:lnTo>
                  <a:pt x="7248525" y="0"/>
                </a:lnTo>
              </a:path>
            </a:pathLst>
          </a:custGeom>
          <a:noFill/>
          <a:ln w="22225">
            <a:solidFill>
              <a:schemeClr val="accent5">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342739" y="3516526"/>
            <a:ext cx="1837875" cy="2331085"/>
          </a:xfrm>
          <a:prstGeom prst="rect">
            <a:avLst/>
          </a:prstGeom>
        </p:spPr>
        <p:txBody>
          <a:bodyPr wrap="square">
            <a:spAutoFit/>
          </a:bodyPr>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sp>
        <p:nvSpPr>
          <p:cNvPr id="36" name="矩形 35"/>
          <p:cNvSpPr/>
          <p:nvPr/>
        </p:nvSpPr>
        <p:spPr>
          <a:xfrm>
            <a:off x="6710554" y="3516526"/>
            <a:ext cx="1837875" cy="2331085"/>
          </a:xfrm>
          <a:prstGeom prst="rect">
            <a:avLst/>
          </a:prstGeom>
        </p:spPr>
        <p:txBody>
          <a:bodyPr wrap="square">
            <a:spAutoFit/>
          </a:bodyPr>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sp>
        <p:nvSpPr>
          <p:cNvPr id="40" name="矩形 39"/>
          <p:cNvSpPr/>
          <p:nvPr/>
        </p:nvSpPr>
        <p:spPr>
          <a:xfrm>
            <a:off x="9357501" y="3516526"/>
            <a:ext cx="1837875" cy="2331085"/>
          </a:xfrm>
          <a:prstGeom prst="rect">
            <a:avLst/>
          </a:prstGeom>
        </p:spPr>
        <p:txBody>
          <a:bodyPr wrap="square">
            <a:spAutoFit/>
          </a:bodyPr>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nvGrpSpPr>
          <p:cNvPr id="41" name="组合 40"/>
          <p:cNvGrpSpPr/>
          <p:nvPr/>
        </p:nvGrpSpPr>
        <p:grpSpPr>
          <a:xfrm>
            <a:off x="4907748" y="2615845"/>
            <a:ext cx="587141" cy="646331"/>
            <a:chOff x="5409398" y="2434870"/>
            <a:chExt cx="587141" cy="646331"/>
          </a:xfrm>
        </p:grpSpPr>
        <p:sp>
          <p:nvSpPr>
            <p:cNvPr id="42" name="椭圆 41"/>
            <p:cNvSpPr/>
            <p:nvPr/>
          </p:nvSpPr>
          <p:spPr>
            <a:xfrm>
              <a:off x="5409398" y="2474091"/>
              <a:ext cx="587141" cy="587141"/>
            </a:xfrm>
            <a:prstGeom prst="ellipse">
              <a:avLst/>
            </a:prstGeom>
            <a:solidFill>
              <a:schemeClr val="accent4">
                <a:lumMod val="75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5463145" y="2434870"/>
              <a:ext cx="441146" cy="646331"/>
            </a:xfrm>
            <a:prstGeom prst="rect">
              <a:avLst/>
            </a:prstGeom>
          </p:spPr>
          <p:txBody>
            <a:bodyPr wrap="none">
              <a:spAutoFit/>
            </a:bodyPr>
            <a:p>
              <a:pPr algn="ctr"/>
              <a:r>
                <a:rPr lang="en-US" altLang="zh-CN" sz="3600" b="1" dirty="0">
                  <a:solidFill>
                    <a:schemeClr val="bg1"/>
                  </a:solidFill>
                </a:rPr>
                <a:t>1</a:t>
              </a:r>
              <a:endParaRPr lang="zh-CN" altLang="en-US" sz="3600" b="1" dirty="0">
                <a:solidFill>
                  <a:schemeClr val="bg1"/>
                </a:solidFill>
              </a:endParaRPr>
            </a:p>
          </p:txBody>
        </p:sp>
      </p:grpSp>
      <p:grpSp>
        <p:nvGrpSpPr>
          <p:cNvPr id="44" name="组合 43"/>
          <p:cNvGrpSpPr/>
          <p:nvPr/>
        </p:nvGrpSpPr>
        <p:grpSpPr>
          <a:xfrm>
            <a:off x="7285823" y="2625471"/>
            <a:ext cx="587141" cy="645160"/>
            <a:chOff x="5409398" y="2434870"/>
            <a:chExt cx="587141" cy="645160"/>
          </a:xfrm>
        </p:grpSpPr>
        <p:sp>
          <p:nvSpPr>
            <p:cNvPr id="45" name="椭圆 44"/>
            <p:cNvSpPr/>
            <p:nvPr/>
          </p:nvSpPr>
          <p:spPr>
            <a:xfrm>
              <a:off x="5409398" y="2474091"/>
              <a:ext cx="587141" cy="587141"/>
            </a:xfrm>
            <a:prstGeom prst="ellipse">
              <a:avLst/>
            </a:prstGeom>
            <a:solidFill>
              <a:schemeClr val="accent5">
                <a:lumMod val="75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5463373" y="2434870"/>
              <a:ext cx="441325" cy="645160"/>
            </a:xfrm>
            <a:prstGeom prst="rect">
              <a:avLst/>
            </a:prstGeom>
          </p:spPr>
          <p:txBody>
            <a:bodyPr wrap="square">
              <a:spAutoFit/>
            </a:bodyPr>
            <a:p>
              <a:pPr algn="ctr"/>
              <a:r>
                <a:rPr lang="en-US" altLang="zh-CN" sz="3600" b="1" dirty="0">
                  <a:solidFill>
                    <a:schemeClr val="bg1"/>
                  </a:solidFill>
                </a:rPr>
                <a:t>2</a:t>
              </a:r>
              <a:endParaRPr lang="zh-CN" altLang="en-US" sz="3600" b="1" dirty="0">
                <a:solidFill>
                  <a:schemeClr val="bg1"/>
                </a:solidFill>
              </a:endParaRPr>
            </a:p>
          </p:txBody>
        </p:sp>
      </p:grpSp>
      <p:grpSp>
        <p:nvGrpSpPr>
          <p:cNvPr id="47" name="组合 46"/>
          <p:cNvGrpSpPr/>
          <p:nvPr/>
        </p:nvGrpSpPr>
        <p:grpSpPr>
          <a:xfrm>
            <a:off x="9676598" y="2635097"/>
            <a:ext cx="587141" cy="646331"/>
            <a:chOff x="5409398" y="2434870"/>
            <a:chExt cx="587141" cy="646331"/>
          </a:xfrm>
        </p:grpSpPr>
        <p:sp>
          <p:nvSpPr>
            <p:cNvPr id="48" name="椭圆 47"/>
            <p:cNvSpPr/>
            <p:nvPr/>
          </p:nvSpPr>
          <p:spPr>
            <a:xfrm>
              <a:off x="5409398" y="2474091"/>
              <a:ext cx="587141" cy="587141"/>
            </a:xfrm>
            <a:prstGeom prst="ellipse">
              <a:avLst/>
            </a:prstGeom>
            <a:solidFill>
              <a:schemeClr val="accent5">
                <a:lumMod val="50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5463145" y="2434870"/>
              <a:ext cx="441146" cy="646331"/>
            </a:xfrm>
            <a:prstGeom prst="rect">
              <a:avLst/>
            </a:prstGeom>
          </p:spPr>
          <p:txBody>
            <a:bodyPr wrap="none">
              <a:spAutoFit/>
            </a:bodyPr>
            <a:p>
              <a:pPr algn="ctr"/>
              <a:r>
                <a:rPr lang="en-US" altLang="zh-CN" sz="3600" b="1" dirty="0">
                  <a:solidFill>
                    <a:schemeClr val="bg1"/>
                  </a:solidFill>
                </a:rPr>
                <a:t>3</a:t>
              </a:r>
              <a:endParaRPr lang="zh-CN" altLang="en-US" sz="3600" b="1" dirty="0">
                <a:solidFill>
                  <a:schemeClr val="bg1"/>
                </a:solidFill>
              </a:endParaRPr>
            </a:p>
          </p:txBody>
        </p:sp>
      </p:grpSp>
      <p:cxnSp>
        <p:nvCxnSpPr>
          <p:cNvPr id="50" name="直接连接符 49"/>
          <p:cNvCxnSpPr/>
          <p:nvPr/>
        </p:nvCxnSpPr>
        <p:spPr>
          <a:xfrm>
            <a:off x="6442075" y="3516526"/>
            <a:ext cx="0" cy="291465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928430" y="3516526"/>
            <a:ext cx="0" cy="291465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679646" y="1316048"/>
            <a:ext cx="7897950" cy="891540"/>
          </a:xfrm>
          <a:prstGeom prst="rect">
            <a:avLst/>
          </a:prstGeom>
        </p:spPr>
        <p:txBody>
          <a:bodyPr wrap="square">
            <a:spAutoFit/>
          </a:bodyPr>
          <a:p>
            <a:pPr algn="ctr">
              <a:lnSpc>
                <a:spcPct val="130000"/>
              </a:lnSpc>
            </a:pPr>
            <a:r>
              <a:rPr sz="2000" b="1"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2000" b="1" dirty="0">
              <a:solidFill>
                <a:schemeClr val="accent5">
                  <a:lumMod val="50000"/>
                </a:schemeClr>
              </a:solidFill>
              <a:cs typeface="+mn-ea"/>
              <a:sym typeface="+mn-lt"/>
            </a:endParaRPr>
          </a:p>
        </p:txBody>
      </p:sp>
      <p:grpSp>
        <p:nvGrpSpPr>
          <p:cNvPr id="53" name="组合 52"/>
          <p:cNvGrpSpPr/>
          <p:nvPr/>
        </p:nvGrpSpPr>
        <p:grpSpPr>
          <a:xfrm>
            <a:off x="6495998" y="685919"/>
            <a:ext cx="2265246" cy="479423"/>
            <a:chOff x="6515048" y="644644"/>
            <a:chExt cx="2265246" cy="479423"/>
          </a:xfrm>
        </p:grpSpPr>
        <p:sp>
          <p:nvSpPr>
            <p:cNvPr id="54" name="矩形: 圆角 22"/>
            <p:cNvSpPr/>
            <p:nvPr/>
          </p:nvSpPr>
          <p:spPr>
            <a:xfrm>
              <a:off x="6515048" y="644644"/>
              <a:ext cx="2265246" cy="479423"/>
            </a:xfrm>
            <a:prstGeom prst="roundRect">
              <a:avLst>
                <a:gd name="adj" fmla="val 50000"/>
              </a:avLst>
            </a:prstGeom>
            <a:solidFill>
              <a:schemeClr val="tx2">
                <a:lumMod val="75000"/>
              </a:schemeClr>
            </a:solidFill>
            <a:ln w="34925">
              <a:no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7104885" y="653523"/>
              <a:ext cx="1097280" cy="460375"/>
            </a:xfrm>
            <a:prstGeom prst="rect">
              <a:avLst/>
            </a:prstGeom>
          </p:spPr>
          <p:txBody>
            <a:bodyPr wrap="none">
              <a:spAutoFit/>
            </a:bodyPr>
            <a:p>
              <a:r>
                <a:rPr lang="zh-CN" altLang="en-US" sz="2400" b="1" dirty="0">
                  <a:solidFill>
                    <a:schemeClr val="bg1"/>
                  </a:solidFill>
                  <a:effectLst>
                    <a:outerShdw blurRad="114300" dist="127000" dir="2700000" algn="tl">
                      <a:srgbClr val="000000">
                        <a:alpha val="12000"/>
                      </a:srgbClr>
                    </a:outerShdw>
                  </a:effectLst>
                </a:rPr>
                <a:t>重难点</a:t>
              </a:r>
              <a:endParaRPr lang="zh-CN" altLang="en-US" sz="2400" b="1" dirty="0">
                <a:solidFill>
                  <a:schemeClr val="bg1"/>
                </a:solidFill>
                <a:effectLst>
                  <a:outerShdw blurRad="114300" dist="127000" dir="2700000" algn="tl">
                    <a:srgbClr val="000000">
                      <a:alpha val="12000"/>
                    </a:srgbClr>
                  </a:outerShdw>
                </a:effectLst>
              </a:endParaRPr>
            </a:p>
          </p:txBody>
        </p:sp>
      </p:grpSp>
      <p:pic>
        <p:nvPicPr>
          <p:cNvPr id="56" name="图片 55" descr="校徽紫色版"/>
          <p:cNvPicPr>
            <a:picLocks noChangeAspect="1"/>
          </p:cNvPicPr>
          <p:nvPr/>
        </p:nvPicPr>
        <p:blipFill>
          <a:blip r:embed="rId1"/>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3281680" y="1960880"/>
            <a:ext cx="8324850" cy="940435"/>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Shape 1778"/>
          <p:cNvSpPr/>
          <p:nvPr/>
        </p:nvSpPr>
        <p:spPr>
          <a:xfrm>
            <a:off x="3572855" y="2259554"/>
            <a:ext cx="468925" cy="424353"/>
          </a:xfrm>
          <a:custGeom>
            <a:avLst/>
            <a:gdLst/>
            <a:ahLst/>
            <a:cxnLst>
              <a:cxn ang="0">
                <a:pos x="wd2" y="hd2"/>
              </a:cxn>
              <a:cxn ang="5400000">
                <a:pos x="wd2" y="hd2"/>
              </a:cxn>
              <a:cxn ang="10800000">
                <a:pos x="wd2" y="hd2"/>
              </a:cxn>
              <a:cxn ang="16200000">
                <a:pos x="wd2" y="hd2"/>
              </a:cxn>
            </a:cxnLst>
            <a:rect l="0" t="0" r="r" b="b"/>
            <a:pathLst>
              <a:path w="21600" h="21600" extrusionOk="0">
                <a:moveTo>
                  <a:pt x="20594" y="21600"/>
                </a:moveTo>
                <a:cubicBezTo>
                  <a:pt x="18797" y="21600"/>
                  <a:pt x="18797" y="21600"/>
                  <a:pt x="18797" y="21600"/>
                </a:cubicBezTo>
                <a:cubicBezTo>
                  <a:pt x="18797" y="12626"/>
                  <a:pt x="18797" y="12626"/>
                  <a:pt x="18797" y="12626"/>
                </a:cubicBezTo>
                <a:cubicBezTo>
                  <a:pt x="18797" y="5599"/>
                  <a:pt x="18797" y="5599"/>
                  <a:pt x="18797" y="5599"/>
                </a:cubicBezTo>
                <a:cubicBezTo>
                  <a:pt x="20594" y="5599"/>
                  <a:pt x="20594" y="5599"/>
                  <a:pt x="20594" y="5599"/>
                </a:cubicBezTo>
                <a:cubicBezTo>
                  <a:pt x="21097" y="5599"/>
                  <a:pt x="21600" y="5876"/>
                  <a:pt x="21600" y="6750"/>
                </a:cubicBezTo>
                <a:cubicBezTo>
                  <a:pt x="21600" y="13738"/>
                  <a:pt x="21600" y="13738"/>
                  <a:pt x="21600" y="13738"/>
                </a:cubicBezTo>
                <a:cubicBezTo>
                  <a:pt x="21600" y="18225"/>
                  <a:pt x="21600" y="18225"/>
                  <a:pt x="21600" y="18225"/>
                </a:cubicBezTo>
                <a:cubicBezTo>
                  <a:pt x="21600" y="20488"/>
                  <a:pt x="21600" y="20488"/>
                  <a:pt x="21600" y="20488"/>
                </a:cubicBezTo>
                <a:cubicBezTo>
                  <a:pt x="21600" y="21044"/>
                  <a:pt x="21097" y="21600"/>
                  <a:pt x="20594" y="21600"/>
                </a:cubicBezTo>
                <a:close/>
                <a:moveTo>
                  <a:pt x="3558" y="21600"/>
                </a:moveTo>
                <a:cubicBezTo>
                  <a:pt x="3558" y="12626"/>
                  <a:pt x="3558" y="12626"/>
                  <a:pt x="3558" y="12626"/>
                </a:cubicBezTo>
                <a:cubicBezTo>
                  <a:pt x="3558" y="12349"/>
                  <a:pt x="3558" y="12349"/>
                  <a:pt x="3558" y="12349"/>
                </a:cubicBezTo>
                <a:cubicBezTo>
                  <a:pt x="3558" y="5599"/>
                  <a:pt x="3558" y="5599"/>
                  <a:pt x="3558" y="5599"/>
                </a:cubicBezTo>
                <a:cubicBezTo>
                  <a:pt x="5607" y="5599"/>
                  <a:pt x="5607" y="5599"/>
                  <a:pt x="5607" y="5599"/>
                </a:cubicBezTo>
                <a:cubicBezTo>
                  <a:pt x="5607" y="2541"/>
                  <a:pt x="7871" y="0"/>
                  <a:pt x="10674" y="0"/>
                </a:cubicBezTo>
                <a:cubicBezTo>
                  <a:pt x="13478" y="0"/>
                  <a:pt x="15742" y="2541"/>
                  <a:pt x="15742" y="5599"/>
                </a:cubicBezTo>
                <a:cubicBezTo>
                  <a:pt x="17790" y="5599"/>
                  <a:pt x="17790" y="5599"/>
                  <a:pt x="17790" y="5599"/>
                </a:cubicBezTo>
                <a:cubicBezTo>
                  <a:pt x="17790" y="12626"/>
                  <a:pt x="17790" y="12626"/>
                  <a:pt x="17790" y="12626"/>
                </a:cubicBezTo>
                <a:cubicBezTo>
                  <a:pt x="17790" y="21600"/>
                  <a:pt x="17790" y="21600"/>
                  <a:pt x="17790" y="21600"/>
                </a:cubicBezTo>
                <a:lnTo>
                  <a:pt x="3558" y="21600"/>
                </a:lnTo>
                <a:close/>
                <a:moveTo>
                  <a:pt x="10674" y="2263"/>
                </a:moveTo>
                <a:cubicBezTo>
                  <a:pt x="9165" y="2263"/>
                  <a:pt x="7619" y="3653"/>
                  <a:pt x="7619" y="5599"/>
                </a:cubicBezTo>
                <a:cubicBezTo>
                  <a:pt x="13729" y="5599"/>
                  <a:pt x="13729" y="5599"/>
                  <a:pt x="13729" y="5599"/>
                </a:cubicBezTo>
                <a:cubicBezTo>
                  <a:pt x="13729" y="3653"/>
                  <a:pt x="12471" y="2263"/>
                  <a:pt x="10674" y="2263"/>
                </a:cubicBezTo>
                <a:close/>
                <a:moveTo>
                  <a:pt x="0" y="20488"/>
                </a:moveTo>
                <a:cubicBezTo>
                  <a:pt x="0" y="18225"/>
                  <a:pt x="0" y="18225"/>
                  <a:pt x="0" y="18225"/>
                </a:cubicBezTo>
                <a:cubicBezTo>
                  <a:pt x="0" y="13738"/>
                  <a:pt x="0" y="13738"/>
                  <a:pt x="0" y="13738"/>
                </a:cubicBezTo>
                <a:cubicBezTo>
                  <a:pt x="0" y="6750"/>
                  <a:pt x="0" y="6750"/>
                  <a:pt x="0" y="6750"/>
                </a:cubicBezTo>
                <a:cubicBezTo>
                  <a:pt x="0" y="5876"/>
                  <a:pt x="252" y="5599"/>
                  <a:pt x="1042" y="5599"/>
                </a:cubicBezTo>
                <a:cubicBezTo>
                  <a:pt x="2552" y="5599"/>
                  <a:pt x="2552" y="5599"/>
                  <a:pt x="2552" y="5599"/>
                </a:cubicBezTo>
                <a:cubicBezTo>
                  <a:pt x="2552" y="12349"/>
                  <a:pt x="2552" y="12349"/>
                  <a:pt x="2552" y="12349"/>
                </a:cubicBezTo>
                <a:cubicBezTo>
                  <a:pt x="2552" y="12626"/>
                  <a:pt x="2552" y="12626"/>
                  <a:pt x="2552" y="12626"/>
                </a:cubicBezTo>
                <a:cubicBezTo>
                  <a:pt x="2552" y="21600"/>
                  <a:pt x="2552" y="21600"/>
                  <a:pt x="2552" y="21600"/>
                </a:cubicBezTo>
                <a:cubicBezTo>
                  <a:pt x="1042" y="21600"/>
                  <a:pt x="1042" y="21600"/>
                  <a:pt x="1042" y="21600"/>
                </a:cubicBezTo>
                <a:cubicBezTo>
                  <a:pt x="252" y="21600"/>
                  <a:pt x="0" y="21044"/>
                  <a:pt x="0" y="20488"/>
                </a:cubicBezTo>
                <a:close/>
              </a:path>
            </a:pathLst>
          </a:custGeom>
          <a:solidFill>
            <a:schemeClr val="bg1"/>
          </a:solidFill>
          <a:ln w="12700">
            <a:miter lim="400000"/>
          </a:ln>
        </p:spPr>
        <p:txBody>
          <a:bodyPr lIns="45719" rIns="45719"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7D7D7D"/>
              </a:solidFill>
              <a:effectLst/>
              <a:uLnTx/>
              <a:uFillTx/>
              <a:latin typeface="Raleway"/>
              <a:ea typeface="+mn-ea"/>
              <a:cs typeface="+mn-cs"/>
            </a:endParaRPr>
          </a:p>
        </p:txBody>
      </p:sp>
      <p:sp>
        <p:nvSpPr>
          <p:cNvPr id="32" name="矩形 31"/>
          <p:cNvSpPr/>
          <p:nvPr/>
        </p:nvSpPr>
        <p:spPr>
          <a:xfrm>
            <a:off x="4412254" y="1961004"/>
            <a:ext cx="7023361" cy="891540"/>
          </a:xfrm>
          <a:prstGeom prst="rect">
            <a:avLst/>
          </a:prstGeom>
        </p:spPr>
        <p:txBody>
          <a:bodyPr wrap="square">
            <a:spAutoFit/>
          </a:bodyPr>
          <a:p>
            <a:pPr>
              <a:lnSpc>
                <a:spcPct val="130000"/>
              </a:lnSpc>
            </a:pPr>
            <a:r>
              <a:rPr sz="2000" dirty="0">
                <a:solidFill>
                  <a:schemeClr val="accent5">
                    <a:lumMod val="50000"/>
                  </a:schemeClr>
                </a:solidFill>
                <a:latin typeface="黑体" panose="02010609060101010101" charset="-122"/>
                <a:ea typeface="黑体" panose="02010609060101010101" charset="-122"/>
                <a:cs typeface="黑体" panose="02010609060101010101" charset="-122"/>
                <a:sym typeface="+mn-lt"/>
              </a:rPr>
              <a:t>请替换文字内容，修改文字内容，或直接复制你的内容到此。请替换文字内容，修改文字内容，或直接复制你的内容到此。</a:t>
            </a:r>
            <a:endParaRPr sz="2000" dirty="0">
              <a:solidFill>
                <a:schemeClr val="accent5">
                  <a:lumMod val="50000"/>
                </a:schemeClr>
              </a:solidFill>
              <a:latin typeface="黑体" panose="02010609060101010101" charset="-122"/>
              <a:ea typeface="黑体" panose="02010609060101010101" charset="-122"/>
              <a:cs typeface="黑体" panose="02010609060101010101" charset="-122"/>
              <a:sym typeface="+mn-lt"/>
            </a:endParaRPr>
          </a:p>
        </p:txBody>
      </p:sp>
      <p:sp>
        <p:nvSpPr>
          <p:cNvPr id="38" name="矩形 37"/>
          <p:cNvSpPr/>
          <p:nvPr/>
        </p:nvSpPr>
        <p:spPr>
          <a:xfrm flipV="1">
            <a:off x="3281680" y="3293110"/>
            <a:ext cx="8324850" cy="940435"/>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4488454" y="3341762"/>
            <a:ext cx="7023361" cy="891540"/>
          </a:xfrm>
          <a:prstGeom prst="rect">
            <a:avLst/>
          </a:prstGeom>
        </p:spPr>
        <p:txBody>
          <a:bodyPr wrap="square">
            <a:spAutoFit/>
          </a:bodyPr>
          <a:p>
            <a:pPr>
              <a:lnSpc>
                <a:spcPct val="130000"/>
              </a:lnSpc>
            </a:pPr>
            <a:r>
              <a:rPr sz="2000" dirty="0">
                <a:solidFill>
                  <a:schemeClr val="accent5">
                    <a:lumMod val="50000"/>
                  </a:schemeClr>
                </a:solidFill>
                <a:latin typeface="黑体" panose="02010609060101010101" charset="-122"/>
                <a:ea typeface="黑体" panose="02010609060101010101" charset="-122"/>
                <a:cs typeface="黑体" panose="02010609060101010101" charset="-122"/>
                <a:sym typeface="+mn-lt"/>
              </a:rPr>
              <a:t>请替换文字内容，修改文字内容，或直接复制你的内容到此。请替换文字内容，修改文字内容，或直接复制你的内容到此。</a:t>
            </a:r>
            <a:endParaRPr sz="2000" dirty="0">
              <a:solidFill>
                <a:schemeClr val="accent5">
                  <a:lumMod val="50000"/>
                </a:schemeClr>
              </a:solidFill>
              <a:latin typeface="黑体" panose="02010609060101010101" charset="-122"/>
              <a:ea typeface="黑体" panose="02010609060101010101" charset="-122"/>
              <a:cs typeface="黑体" panose="02010609060101010101" charset="-122"/>
              <a:sym typeface="+mn-lt"/>
            </a:endParaRPr>
          </a:p>
        </p:txBody>
      </p:sp>
      <p:sp>
        <p:nvSpPr>
          <p:cNvPr id="3" name="矩形 2"/>
          <p:cNvSpPr/>
          <p:nvPr/>
        </p:nvSpPr>
        <p:spPr>
          <a:xfrm flipV="1">
            <a:off x="3281680" y="4653915"/>
            <a:ext cx="8324850" cy="940435"/>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488454" y="4711090"/>
            <a:ext cx="7023361" cy="891540"/>
          </a:xfrm>
          <a:prstGeom prst="rect">
            <a:avLst/>
          </a:prstGeom>
        </p:spPr>
        <p:txBody>
          <a:bodyPr wrap="square">
            <a:spAutoFit/>
          </a:bodyPr>
          <a:p>
            <a:pPr>
              <a:lnSpc>
                <a:spcPct val="130000"/>
              </a:lnSpc>
            </a:pPr>
            <a:r>
              <a:rPr sz="2000" dirty="0">
                <a:solidFill>
                  <a:schemeClr val="accent5">
                    <a:lumMod val="50000"/>
                  </a:schemeClr>
                </a:solidFill>
                <a:latin typeface="黑体" panose="02010609060101010101" charset="-122"/>
                <a:ea typeface="黑体" panose="02010609060101010101" charset="-122"/>
                <a:cs typeface="黑体" panose="02010609060101010101" charset="-122"/>
                <a:sym typeface="+mn-lt"/>
              </a:rPr>
              <a:t>请替换文字内容，修改文字内容，或直接复制你的内容到此。请替换文字内容，修改文字内容，或直接复制你的内容到此。</a:t>
            </a:r>
            <a:endParaRPr sz="2000" dirty="0">
              <a:solidFill>
                <a:schemeClr val="accent5">
                  <a:lumMod val="50000"/>
                </a:schemeClr>
              </a:solidFill>
              <a:latin typeface="黑体" panose="02010609060101010101" charset="-122"/>
              <a:ea typeface="黑体" panose="02010609060101010101" charset="-122"/>
              <a:cs typeface="黑体" panose="02010609060101010101" charset="-122"/>
              <a:sym typeface="+mn-lt"/>
            </a:endParaRPr>
          </a:p>
        </p:txBody>
      </p:sp>
      <p:sp>
        <p:nvSpPr>
          <p:cNvPr id="5" name="Shape 1777"/>
          <p:cNvSpPr/>
          <p:nvPr/>
        </p:nvSpPr>
        <p:spPr>
          <a:xfrm>
            <a:off x="3572858" y="3540867"/>
            <a:ext cx="468922" cy="444928"/>
          </a:xfrm>
          <a:custGeom>
            <a:avLst/>
            <a:gdLst/>
            <a:ahLst/>
            <a:cxnLst>
              <a:cxn ang="0">
                <a:pos x="wd2" y="hd2"/>
              </a:cxn>
              <a:cxn ang="5400000">
                <a:pos x="wd2" y="hd2"/>
              </a:cxn>
              <a:cxn ang="10800000">
                <a:pos x="wd2" y="hd2"/>
              </a:cxn>
              <a:cxn ang="16200000">
                <a:pos x="wd2" y="hd2"/>
              </a:cxn>
            </a:cxnLst>
            <a:rect l="0" t="0" r="r" b="b"/>
            <a:pathLst>
              <a:path w="21600" h="21600" extrusionOk="0">
                <a:moveTo>
                  <a:pt x="21600" y="11480"/>
                </a:moveTo>
                <a:cubicBezTo>
                  <a:pt x="21600" y="12008"/>
                  <a:pt x="21348" y="12537"/>
                  <a:pt x="20594" y="12537"/>
                </a:cubicBezTo>
                <a:cubicBezTo>
                  <a:pt x="20342" y="12537"/>
                  <a:pt x="20091" y="12273"/>
                  <a:pt x="20091" y="12273"/>
                </a:cubicBezTo>
                <a:cubicBezTo>
                  <a:pt x="10926" y="2681"/>
                  <a:pt x="10926" y="2681"/>
                  <a:pt x="10926" y="2681"/>
                </a:cubicBezTo>
                <a:cubicBezTo>
                  <a:pt x="1797" y="12273"/>
                  <a:pt x="1797" y="12273"/>
                  <a:pt x="1797" y="12273"/>
                </a:cubicBezTo>
                <a:cubicBezTo>
                  <a:pt x="1545" y="12273"/>
                  <a:pt x="1294" y="12537"/>
                  <a:pt x="1042" y="12537"/>
                </a:cubicBezTo>
                <a:cubicBezTo>
                  <a:pt x="539" y="12537"/>
                  <a:pt x="0" y="12008"/>
                  <a:pt x="0" y="11480"/>
                </a:cubicBezTo>
                <a:cubicBezTo>
                  <a:pt x="0" y="11215"/>
                  <a:pt x="0" y="10913"/>
                  <a:pt x="252" y="10649"/>
                </a:cubicBezTo>
                <a:cubicBezTo>
                  <a:pt x="10171" y="264"/>
                  <a:pt x="10171" y="264"/>
                  <a:pt x="10171" y="264"/>
                </a:cubicBezTo>
                <a:cubicBezTo>
                  <a:pt x="10423" y="0"/>
                  <a:pt x="10674" y="0"/>
                  <a:pt x="10926" y="0"/>
                </a:cubicBezTo>
                <a:cubicBezTo>
                  <a:pt x="11177" y="0"/>
                  <a:pt x="11429" y="264"/>
                  <a:pt x="11681" y="264"/>
                </a:cubicBezTo>
                <a:cubicBezTo>
                  <a:pt x="15490" y="4531"/>
                  <a:pt x="15490" y="4531"/>
                  <a:pt x="15490" y="4531"/>
                </a:cubicBezTo>
                <a:cubicBezTo>
                  <a:pt x="15490" y="3474"/>
                  <a:pt x="15490" y="3474"/>
                  <a:pt x="15490" y="3474"/>
                </a:cubicBezTo>
                <a:cubicBezTo>
                  <a:pt x="15490" y="2945"/>
                  <a:pt x="16029" y="2379"/>
                  <a:pt x="16532" y="2379"/>
                </a:cubicBezTo>
                <a:cubicBezTo>
                  <a:pt x="17287" y="2379"/>
                  <a:pt x="17539" y="2945"/>
                  <a:pt x="17539" y="3474"/>
                </a:cubicBezTo>
                <a:cubicBezTo>
                  <a:pt x="17539" y="6646"/>
                  <a:pt x="17539" y="6646"/>
                  <a:pt x="17539" y="6646"/>
                </a:cubicBezTo>
                <a:cubicBezTo>
                  <a:pt x="21348" y="10649"/>
                  <a:pt x="21348" y="10649"/>
                  <a:pt x="21348" y="10649"/>
                </a:cubicBezTo>
                <a:cubicBezTo>
                  <a:pt x="21600" y="10913"/>
                  <a:pt x="21600" y="11215"/>
                  <a:pt x="21600" y="11480"/>
                </a:cubicBezTo>
                <a:close/>
                <a:moveTo>
                  <a:pt x="19551" y="13066"/>
                </a:moveTo>
                <a:cubicBezTo>
                  <a:pt x="19551" y="16276"/>
                  <a:pt x="19551" y="16276"/>
                  <a:pt x="19551" y="16276"/>
                </a:cubicBezTo>
                <a:cubicBezTo>
                  <a:pt x="19551" y="17862"/>
                  <a:pt x="19551" y="17862"/>
                  <a:pt x="19551" y="17862"/>
                </a:cubicBezTo>
                <a:cubicBezTo>
                  <a:pt x="19551" y="20543"/>
                  <a:pt x="19551" y="20543"/>
                  <a:pt x="19551" y="20543"/>
                </a:cubicBezTo>
                <a:cubicBezTo>
                  <a:pt x="19551" y="21336"/>
                  <a:pt x="19300" y="21600"/>
                  <a:pt x="18545" y="21600"/>
                </a:cubicBezTo>
                <a:cubicBezTo>
                  <a:pt x="16532" y="21600"/>
                  <a:pt x="16532" y="21600"/>
                  <a:pt x="16532" y="21600"/>
                </a:cubicBezTo>
                <a:cubicBezTo>
                  <a:pt x="16532" y="13066"/>
                  <a:pt x="16532" y="13066"/>
                  <a:pt x="16532" y="13066"/>
                </a:cubicBezTo>
                <a:cubicBezTo>
                  <a:pt x="12471" y="13066"/>
                  <a:pt x="12471" y="13066"/>
                  <a:pt x="12471" y="13066"/>
                </a:cubicBezTo>
                <a:cubicBezTo>
                  <a:pt x="12471" y="21600"/>
                  <a:pt x="12471" y="21600"/>
                  <a:pt x="12471" y="21600"/>
                </a:cubicBezTo>
                <a:cubicBezTo>
                  <a:pt x="3055" y="21600"/>
                  <a:pt x="3055" y="21600"/>
                  <a:pt x="3055" y="21600"/>
                </a:cubicBezTo>
                <a:cubicBezTo>
                  <a:pt x="2552" y="21600"/>
                  <a:pt x="2049" y="21336"/>
                  <a:pt x="2049" y="20543"/>
                </a:cubicBezTo>
                <a:cubicBezTo>
                  <a:pt x="2049" y="17862"/>
                  <a:pt x="2049" y="17862"/>
                  <a:pt x="2049" y="17862"/>
                </a:cubicBezTo>
                <a:cubicBezTo>
                  <a:pt x="2049" y="16276"/>
                  <a:pt x="2049" y="16276"/>
                  <a:pt x="2049" y="16276"/>
                </a:cubicBezTo>
                <a:cubicBezTo>
                  <a:pt x="2049" y="13066"/>
                  <a:pt x="2049" y="13066"/>
                  <a:pt x="2049" y="13066"/>
                </a:cubicBezTo>
                <a:cubicBezTo>
                  <a:pt x="10926" y="4003"/>
                  <a:pt x="10926" y="4003"/>
                  <a:pt x="10926" y="4003"/>
                </a:cubicBezTo>
                <a:lnTo>
                  <a:pt x="19551" y="13066"/>
                </a:lnTo>
                <a:close/>
                <a:moveTo>
                  <a:pt x="9165" y="13066"/>
                </a:moveTo>
                <a:cubicBezTo>
                  <a:pt x="5103" y="13066"/>
                  <a:pt x="5103" y="13066"/>
                  <a:pt x="5103" y="13066"/>
                </a:cubicBezTo>
                <a:cubicBezTo>
                  <a:pt x="5103" y="17333"/>
                  <a:pt x="5103" y="17333"/>
                  <a:pt x="5103" y="17333"/>
                </a:cubicBezTo>
                <a:cubicBezTo>
                  <a:pt x="9165" y="17333"/>
                  <a:pt x="9165" y="17333"/>
                  <a:pt x="9165" y="17333"/>
                </a:cubicBezTo>
                <a:lnTo>
                  <a:pt x="9165" y="13066"/>
                </a:lnTo>
                <a:close/>
              </a:path>
            </a:pathLst>
          </a:custGeom>
          <a:solidFill>
            <a:schemeClr val="bg1"/>
          </a:solidFill>
          <a:ln w="12700">
            <a:miter lim="400000"/>
          </a:ln>
        </p:spPr>
        <p:txBody>
          <a:bodyPr lIns="45719" rIns="45719" anchor="ctr"/>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7D7D7D"/>
              </a:solidFill>
              <a:effectLst/>
              <a:uLnTx/>
              <a:uFillTx/>
              <a:latin typeface="Raleway"/>
              <a:ea typeface="+mn-ea"/>
              <a:cs typeface="+mn-cs"/>
            </a:endParaRPr>
          </a:p>
        </p:txBody>
      </p:sp>
      <p:sp>
        <p:nvSpPr>
          <p:cNvPr id="6" name="矩形 5"/>
          <p:cNvSpPr/>
          <p:nvPr/>
        </p:nvSpPr>
        <p:spPr>
          <a:xfrm>
            <a:off x="3357497" y="843957"/>
            <a:ext cx="6837045" cy="460375"/>
          </a:xfrm>
          <a:prstGeom prst="rect">
            <a:avLst/>
          </a:prstGeom>
        </p:spPr>
        <p:txBody>
          <a:bodyPr wrap="none">
            <a:spAutoFit/>
          </a:bodyPr>
          <a:p>
            <a:r>
              <a:rPr lang="zh-CN" altLang="en-US" sz="2400" b="1" dirty="0">
                <a:solidFill>
                  <a:schemeClr val="accent6"/>
                </a:solidFill>
              </a:rPr>
              <a:t>创新之处：允公允能 日新月异 允公允能 日新月异</a:t>
            </a:r>
            <a:endParaRPr lang="zh-CN" altLang="en-US" sz="2400" b="1" dirty="0">
              <a:solidFill>
                <a:schemeClr val="accent6"/>
              </a:solidFill>
            </a:endParaRPr>
          </a:p>
        </p:txBody>
      </p:sp>
      <p:pic>
        <p:nvPicPr>
          <p:cNvPr id="7" name="图片 6"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350260" y="1972310"/>
            <a:ext cx="914400" cy="914400"/>
          </a:xfrm>
          <a:prstGeom prst="rect">
            <a:avLst/>
          </a:prstGeom>
        </p:spPr>
      </p:pic>
      <p:pic>
        <p:nvPicPr>
          <p:cNvPr id="9" name="图片 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0260" y="3413125"/>
            <a:ext cx="914400" cy="914400"/>
          </a:xfrm>
          <a:prstGeom prst="rect">
            <a:avLst/>
          </a:prstGeom>
        </p:spPr>
      </p:pic>
      <p:pic>
        <p:nvPicPr>
          <p:cNvPr id="10" name="图片 9"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7245" y="4772025"/>
            <a:ext cx="914400" cy="914400"/>
          </a:xfrm>
          <a:prstGeom prst="rect">
            <a:avLst/>
          </a:prstGeom>
        </p:spPr>
      </p:pic>
      <p:pic>
        <p:nvPicPr>
          <p:cNvPr id="12" name="图片 11" descr="校徽紫色版"/>
          <p:cNvPicPr>
            <a:picLocks noChangeAspect="1"/>
          </p:cNvPicPr>
          <p:nvPr/>
        </p:nvPicPr>
        <p:blipFill>
          <a:blip r:embed="rId7"/>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1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417920" y="1543868"/>
            <a:ext cx="1829347" cy="3770263"/>
          </a:xfrm>
          <a:prstGeom prst="rect">
            <a:avLst/>
          </a:prstGeom>
        </p:spPr>
        <p:txBody>
          <a:bodyPr wrap="none">
            <a:spAutoFit/>
          </a:bodyPr>
          <a:lstStyle/>
          <a:p>
            <a:r>
              <a:rPr lang="en-US" altLang="zh-CN" sz="23900" dirty="0">
                <a:solidFill>
                  <a:schemeClr val="accent5">
                    <a:lumMod val="50000"/>
                  </a:schemeClr>
                </a:solidFill>
                <a:latin typeface="Impact" panose="020B0806030902050204" pitchFamily="34" charset="0"/>
                <a:cs typeface="+mn-ea"/>
                <a:sym typeface="+mn-lt"/>
              </a:rPr>
              <a:t>5</a:t>
            </a:r>
            <a:endParaRPr lang="zh-CN" altLang="en-US" sz="23900" dirty="0">
              <a:solidFill>
                <a:schemeClr val="accent5">
                  <a:lumMod val="50000"/>
                </a:schemeClr>
              </a:solidFill>
              <a:latin typeface="Impact" panose="020B0806030902050204" pitchFamily="34" charset="0"/>
            </a:endParaRPr>
          </a:p>
        </p:txBody>
      </p:sp>
      <p:sp>
        <p:nvSpPr>
          <p:cNvPr id="3" name="矩形 2"/>
          <p:cNvSpPr/>
          <p:nvPr/>
        </p:nvSpPr>
        <p:spPr>
          <a:xfrm>
            <a:off x="3219726" y="2786857"/>
            <a:ext cx="7726680" cy="1106805"/>
          </a:xfrm>
          <a:prstGeom prst="rect">
            <a:avLst/>
          </a:prstGeom>
        </p:spPr>
        <p:txBody>
          <a:bodyPr wrap="none">
            <a:spAutoFit/>
          </a:bodyPr>
          <a:lstStyle/>
          <a:p>
            <a:pPr algn="l"/>
            <a:r>
              <a:rPr lang="zh-CN" altLang="en-US" sz="6600" b="1" dirty="0">
                <a:solidFill>
                  <a:schemeClr val="accent6"/>
                </a:solidFill>
                <a:sym typeface="+mn-ea"/>
              </a:rPr>
              <a:t>进度安排与预期成果</a:t>
            </a:r>
            <a:endParaRPr lang="zh-CN" altLang="en-US" sz="6600" b="1" dirty="0">
              <a:solidFill>
                <a:schemeClr val="accent5">
                  <a:lumMod val="50000"/>
                </a:schemeClr>
              </a:solidFill>
            </a:endParaRPr>
          </a:p>
        </p:txBody>
      </p:sp>
      <p:cxnSp>
        <p:nvCxnSpPr>
          <p:cNvPr id="8" name="直接连接符 7"/>
          <p:cNvCxnSpPr/>
          <p:nvPr/>
        </p:nvCxnSpPr>
        <p:spPr>
          <a:xfrm>
            <a:off x="3345331" y="4336028"/>
            <a:ext cx="1450951" cy="0"/>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718928" y="4613615"/>
            <a:ext cx="1225439" cy="700516"/>
            <a:chOff x="1628624" y="4441565"/>
            <a:chExt cx="1225439" cy="700516"/>
          </a:xfrm>
        </p:grpSpPr>
        <p:sp>
          <p:nvSpPr>
            <p:cNvPr id="12" name="PA-六边形 11"/>
            <p:cNvSpPr/>
            <p:nvPr>
              <p:custDataLst>
                <p:tags r:id="rId2"/>
              </p:custDataLst>
            </p:nvPr>
          </p:nvSpPr>
          <p:spPr>
            <a:xfrm rot="5400000">
              <a:off x="1615109" y="4787880"/>
              <a:ext cx="195974" cy="168944"/>
            </a:xfrm>
            <a:prstGeom prst="hexagon">
              <a:avLst/>
            </a:prstGeom>
            <a:solidFill>
              <a:schemeClr val="accent5">
                <a:lumMod val="50000"/>
                <a:alpha val="254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六边形 13"/>
            <p:cNvSpPr/>
            <p:nvPr>
              <p:custDataLst>
                <p:tags r:id="rId3"/>
              </p:custDataLst>
            </p:nvPr>
          </p:nvSpPr>
          <p:spPr>
            <a:xfrm rot="5400000">
              <a:off x="1807592" y="4787880"/>
              <a:ext cx="195974" cy="168944"/>
            </a:xfrm>
            <a:prstGeom prst="hexagon">
              <a:avLst/>
            </a:prstGeom>
            <a:solidFill>
              <a:schemeClr val="accent5">
                <a:lumMod val="50000"/>
                <a:alpha val="2047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六边形 14"/>
            <p:cNvSpPr/>
            <p:nvPr>
              <p:custDataLst>
                <p:tags r:id="rId4"/>
              </p:custDataLst>
            </p:nvPr>
          </p:nvSpPr>
          <p:spPr>
            <a:xfrm rot="5400000">
              <a:off x="2000075" y="4787880"/>
              <a:ext cx="195974" cy="168944"/>
            </a:xfrm>
            <a:prstGeom prst="hexagon">
              <a:avLst/>
            </a:prstGeom>
            <a:solidFill>
              <a:schemeClr val="accent5">
                <a:lumMod val="50000"/>
                <a:alpha val="2852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六边形 15"/>
            <p:cNvSpPr/>
            <p:nvPr>
              <p:custDataLst>
                <p:tags r:id="rId5"/>
              </p:custDataLst>
            </p:nvPr>
          </p:nvSpPr>
          <p:spPr>
            <a:xfrm rot="5400000">
              <a:off x="2192559" y="4787880"/>
              <a:ext cx="195974" cy="168944"/>
            </a:xfrm>
            <a:prstGeom prst="hexagon">
              <a:avLst/>
            </a:prstGeom>
            <a:solidFill>
              <a:schemeClr val="accent5">
                <a:lumMod val="50000"/>
                <a:alpha val="12293"/>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六边形 17"/>
            <p:cNvSpPr/>
            <p:nvPr>
              <p:custDataLst>
                <p:tags r:id="rId6"/>
              </p:custDataLst>
            </p:nvPr>
          </p:nvSpPr>
          <p:spPr>
            <a:xfrm rot="5400000">
              <a:off x="2577526" y="4787880"/>
              <a:ext cx="195974" cy="168944"/>
            </a:xfrm>
            <a:prstGeom prst="hexagon">
              <a:avLst/>
            </a:prstGeom>
            <a:solidFill>
              <a:schemeClr val="accent5">
                <a:lumMod val="50000"/>
                <a:alpha val="92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六边形 18"/>
            <p:cNvSpPr/>
            <p:nvPr>
              <p:custDataLst>
                <p:tags r:id="rId7"/>
              </p:custDataLst>
            </p:nvPr>
          </p:nvSpPr>
          <p:spPr>
            <a:xfrm rot="5400000">
              <a:off x="1709187" y="4959622"/>
              <a:ext cx="195974" cy="168944"/>
            </a:xfrm>
            <a:prstGeom prst="hexagon">
              <a:avLst/>
            </a:prstGeom>
            <a:solidFill>
              <a:schemeClr val="accent5">
                <a:lumMod val="50000"/>
                <a:alpha val="2602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六边形 19"/>
            <p:cNvSpPr/>
            <p:nvPr>
              <p:custDataLst>
                <p:tags r:id="rId8"/>
              </p:custDataLst>
            </p:nvPr>
          </p:nvSpPr>
          <p:spPr>
            <a:xfrm rot="5400000">
              <a:off x="1901670" y="4959622"/>
              <a:ext cx="195974" cy="168944"/>
            </a:xfrm>
            <a:prstGeom prst="hexagon">
              <a:avLst/>
            </a:prstGeom>
            <a:solidFill>
              <a:schemeClr val="accent5">
                <a:lumMod val="50000"/>
                <a:alpha val="169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六边形 20"/>
            <p:cNvSpPr/>
            <p:nvPr>
              <p:custDataLst>
                <p:tags r:id="rId9"/>
              </p:custDataLst>
            </p:nvPr>
          </p:nvSpPr>
          <p:spPr>
            <a:xfrm rot="5400000">
              <a:off x="2094154" y="4959622"/>
              <a:ext cx="195974" cy="168944"/>
            </a:xfrm>
            <a:prstGeom prst="hexagon">
              <a:avLst/>
            </a:prstGeom>
            <a:solidFill>
              <a:schemeClr val="accent5">
                <a:lumMod val="50000"/>
                <a:alpha val="1271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六边形 21"/>
            <p:cNvSpPr/>
            <p:nvPr>
              <p:custDataLst>
                <p:tags r:id="rId10"/>
              </p:custDataLst>
            </p:nvPr>
          </p:nvSpPr>
          <p:spPr>
            <a:xfrm rot="5400000">
              <a:off x="2286637" y="4959622"/>
              <a:ext cx="195974" cy="168944"/>
            </a:xfrm>
            <a:prstGeom prst="hexagon">
              <a:avLst/>
            </a:prstGeom>
            <a:solidFill>
              <a:schemeClr val="accent5">
                <a:lumMod val="50000"/>
                <a:alpha val="2027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六边形 22"/>
            <p:cNvSpPr/>
            <p:nvPr>
              <p:custDataLst>
                <p:tags r:id="rId11"/>
              </p:custDataLst>
            </p:nvPr>
          </p:nvSpPr>
          <p:spPr>
            <a:xfrm rot="5400000">
              <a:off x="2479121" y="4959622"/>
              <a:ext cx="195974" cy="168944"/>
            </a:xfrm>
            <a:prstGeom prst="hexagon">
              <a:avLst/>
            </a:prstGeom>
            <a:solidFill>
              <a:schemeClr val="accent5">
                <a:lumMod val="50000"/>
                <a:alpha val="154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六边形 24"/>
            <p:cNvSpPr/>
            <p:nvPr>
              <p:custDataLst>
                <p:tags r:id="rId12"/>
              </p:custDataLst>
            </p:nvPr>
          </p:nvSpPr>
          <p:spPr>
            <a:xfrm rot="5400000">
              <a:off x="1901670" y="4619629"/>
              <a:ext cx="195974" cy="168944"/>
            </a:xfrm>
            <a:prstGeom prst="hexagon">
              <a:avLst/>
            </a:prstGeom>
            <a:solidFill>
              <a:schemeClr val="accent5">
                <a:lumMod val="50000"/>
                <a:alpha val="1625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六边形 25"/>
            <p:cNvSpPr/>
            <p:nvPr>
              <p:custDataLst>
                <p:tags r:id="rId13"/>
              </p:custDataLst>
            </p:nvPr>
          </p:nvSpPr>
          <p:spPr>
            <a:xfrm rot="5400000">
              <a:off x="2094154" y="4619629"/>
              <a:ext cx="195974" cy="168944"/>
            </a:xfrm>
            <a:prstGeom prst="hexagon">
              <a:avLst/>
            </a:prstGeom>
            <a:solidFill>
              <a:schemeClr val="accent5">
                <a:lumMod val="50000"/>
                <a:alpha val="132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六边形 26"/>
            <p:cNvSpPr/>
            <p:nvPr>
              <p:custDataLst>
                <p:tags r:id="rId14"/>
              </p:custDataLst>
            </p:nvPr>
          </p:nvSpPr>
          <p:spPr>
            <a:xfrm rot="5400000">
              <a:off x="2286637" y="4619629"/>
              <a:ext cx="195974" cy="168944"/>
            </a:xfrm>
            <a:prstGeom prst="hexagon">
              <a:avLst/>
            </a:prstGeom>
            <a:solidFill>
              <a:schemeClr val="accent5">
                <a:lumMod val="50000"/>
                <a:alpha val="31662"/>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六边形 27"/>
            <p:cNvSpPr/>
            <p:nvPr>
              <p:custDataLst>
                <p:tags r:id="rId15"/>
              </p:custDataLst>
            </p:nvPr>
          </p:nvSpPr>
          <p:spPr>
            <a:xfrm rot="5400000">
              <a:off x="2479121" y="4619629"/>
              <a:ext cx="195974" cy="168944"/>
            </a:xfrm>
            <a:prstGeom prst="hexagon">
              <a:avLst/>
            </a:prstGeom>
            <a:solidFill>
              <a:schemeClr val="accent5">
                <a:lumMod val="50000"/>
                <a:alpha val="1782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六边形 28"/>
            <p:cNvSpPr/>
            <p:nvPr>
              <p:custDataLst>
                <p:tags r:id="rId16"/>
              </p:custDataLst>
            </p:nvPr>
          </p:nvSpPr>
          <p:spPr>
            <a:xfrm rot="5400000">
              <a:off x="2671604" y="4619629"/>
              <a:ext cx="195974" cy="168944"/>
            </a:xfrm>
            <a:prstGeom prst="hexagon">
              <a:avLst/>
            </a:prstGeom>
            <a:solidFill>
              <a:schemeClr val="accent5">
                <a:lumMod val="50000"/>
                <a:alpha val="1975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六边形 30"/>
            <p:cNvSpPr/>
            <p:nvPr>
              <p:custDataLst>
                <p:tags r:id="rId17"/>
              </p:custDataLst>
            </p:nvPr>
          </p:nvSpPr>
          <p:spPr>
            <a:xfrm rot="5400000">
              <a:off x="1807592" y="4455080"/>
              <a:ext cx="195974" cy="168944"/>
            </a:xfrm>
            <a:prstGeom prst="hexagon">
              <a:avLst/>
            </a:prstGeom>
            <a:solidFill>
              <a:schemeClr val="accent5">
                <a:lumMod val="50000"/>
                <a:alpha val="3078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六边形 31"/>
            <p:cNvSpPr/>
            <p:nvPr>
              <p:custDataLst>
                <p:tags r:id="rId18"/>
              </p:custDataLst>
            </p:nvPr>
          </p:nvSpPr>
          <p:spPr>
            <a:xfrm rot="5400000">
              <a:off x="2000075" y="4455080"/>
              <a:ext cx="195974" cy="168944"/>
            </a:xfrm>
            <a:prstGeom prst="hexagon">
              <a:avLst/>
            </a:prstGeom>
            <a:solidFill>
              <a:schemeClr val="accent5">
                <a:lumMod val="50000"/>
                <a:alpha val="23386"/>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六边形 32"/>
            <p:cNvSpPr/>
            <p:nvPr>
              <p:custDataLst>
                <p:tags r:id="rId19"/>
              </p:custDataLst>
            </p:nvPr>
          </p:nvSpPr>
          <p:spPr>
            <a:xfrm rot="5400000">
              <a:off x="2192559" y="4455080"/>
              <a:ext cx="195974" cy="168944"/>
            </a:xfrm>
            <a:prstGeom prst="hexagon">
              <a:avLst/>
            </a:prstGeom>
            <a:solidFill>
              <a:schemeClr val="accent5">
                <a:lumMod val="50000"/>
                <a:alpha val="1580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566357" y="3401322"/>
            <a:ext cx="843501" cy="523220"/>
          </a:xfrm>
          <a:prstGeom prst="rect">
            <a:avLst/>
          </a:prstGeom>
        </p:spPr>
        <p:txBody>
          <a:bodyPr wrap="none">
            <a:spAutoFit/>
          </a:bodyPr>
          <a:lstStyle/>
          <a:p>
            <a:r>
              <a:rPr lang="en-US" altLang="zh-CN" sz="2800" dirty="0">
                <a:solidFill>
                  <a:schemeClr val="accent5">
                    <a:lumMod val="50000"/>
                  </a:schemeClr>
                </a:solidFill>
                <a:cs typeface="+mn-ea"/>
                <a:sym typeface="+mn-lt"/>
              </a:rPr>
              <a:t>Part</a:t>
            </a:r>
            <a:endParaRPr lang="zh-CN" altLang="en-US" sz="2800" dirty="0">
              <a:solidFill>
                <a:schemeClr val="accent5">
                  <a:lumMod val="50000"/>
                </a:schemeClr>
              </a:solidFill>
            </a:endParaRPr>
          </a:p>
        </p:txBody>
      </p:sp>
      <p:pic>
        <p:nvPicPr>
          <p:cNvPr id="53" name="图片 52" descr="校徽紫色版"/>
          <p:cNvPicPr>
            <a:picLocks noChangeAspect="1"/>
          </p:cNvPicPr>
          <p:nvPr/>
        </p:nvPicPr>
        <p:blipFill>
          <a:blip r:embed="rId20"/>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6897577" y="1470840"/>
            <a:ext cx="2159796" cy="4164371"/>
            <a:chOff x="6743572" y="1451589"/>
            <a:chExt cx="2752725" cy="4164371"/>
          </a:xfrm>
        </p:grpSpPr>
        <p:sp>
          <p:nvSpPr>
            <p:cNvPr id="3" name="箭头: 圆角右 2"/>
            <p:cNvSpPr/>
            <p:nvPr/>
          </p:nvSpPr>
          <p:spPr>
            <a:xfrm>
              <a:off x="7067422" y="3891935"/>
              <a:ext cx="2428875" cy="1724025"/>
            </a:xfrm>
            <a:prstGeom prst="bentArrow">
              <a:avLst>
                <a:gd name="adj1" fmla="val 9937"/>
                <a:gd name="adj2" fmla="val 13703"/>
                <a:gd name="adj3" fmla="val 26218"/>
                <a:gd name="adj4" fmla="val 8713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箭头: 右 38"/>
            <p:cNvSpPr/>
            <p:nvPr/>
          </p:nvSpPr>
          <p:spPr>
            <a:xfrm>
              <a:off x="6743572" y="3324226"/>
              <a:ext cx="2752725" cy="448878"/>
            </a:xfrm>
            <a:prstGeom prst="rightArrow">
              <a:avLst>
                <a:gd name="adj1" fmla="val 50000"/>
                <a:gd name="adj2" fmla="val 8437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箭头: 圆角右 44"/>
            <p:cNvSpPr/>
            <p:nvPr/>
          </p:nvSpPr>
          <p:spPr>
            <a:xfrm flipV="1">
              <a:off x="7067422" y="1451589"/>
              <a:ext cx="2428875" cy="1724025"/>
            </a:xfrm>
            <a:prstGeom prst="bentArrow">
              <a:avLst>
                <a:gd name="adj1" fmla="val 9937"/>
                <a:gd name="adj2" fmla="val 13703"/>
                <a:gd name="adj3" fmla="val 26218"/>
                <a:gd name="adj4" fmla="val 8713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3354404" y="905076"/>
            <a:ext cx="3467100" cy="1609725"/>
            <a:chOff x="3200400" y="885825"/>
            <a:chExt cx="3467100" cy="1609725"/>
          </a:xfrm>
        </p:grpSpPr>
        <p:sp>
          <p:nvSpPr>
            <p:cNvPr id="46" name="矩形 45"/>
            <p:cNvSpPr/>
            <p:nvPr/>
          </p:nvSpPr>
          <p:spPr>
            <a:xfrm>
              <a:off x="3358198" y="1164930"/>
              <a:ext cx="3152775"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a:t>
              </a:r>
              <a:endParaRPr sz="1600" dirty="0">
                <a:solidFill>
                  <a:schemeClr val="accent5">
                    <a:lumMod val="50000"/>
                  </a:schemeClr>
                </a:solidFill>
                <a:cs typeface="+mn-ea"/>
                <a:sym typeface="+mn-lt"/>
              </a:endParaRPr>
            </a:p>
          </p:txBody>
        </p:sp>
        <p:sp>
          <p:nvSpPr>
            <p:cNvPr id="7" name="矩形: 圆角 6"/>
            <p:cNvSpPr/>
            <p:nvPr/>
          </p:nvSpPr>
          <p:spPr>
            <a:xfrm>
              <a:off x="3200400" y="885825"/>
              <a:ext cx="3467100" cy="1609725"/>
            </a:xfrm>
            <a:prstGeom prst="roundRect">
              <a:avLst>
                <a:gd name="adj" fmla="val 4833"/>
              </a:avLst>
            </a:prstGeom>
            <a:noFill/>
            <a:ln w="19050">
              <a:solidFill>
                <a:schemeClr val="accent5">
                  <a:lumMod val="50000"/>
                </a:schemeClr>
              </a:solidFill>
            </a:ln>
            <a:effectLst>
              <a:outerShdw blurRad="508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354404" y="2771975"/>
            <a:ext cx="3467100" cy="1609725"/>
            <a:chOff x="3200400" y="885825"/>
            <a:chExt cx="3467100" cy="1609725"/>
          </a:xfrm>
        </p:grpSpPr>
        <p:sp>
          <p:nvSpPr>
            <p:cNvPr id="48" name="矩形 47"/>
            <p:cNvSpPr/>
            <p:nvPr/>
          </p:nvSpPr>
          <p:spPr>
            <a:xfrm>
              <a:off x="3358198" y="1276690"/>
              <a:ext cx="3152775"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a:t>
              </a:r>
              <a:endParaRPr sz="1600" dirty="0">
                <a:solidFill>
                  <a:schemeClr val="accent5">
                    <a:lumMod val="50000"/>
                  </a:schemeClr>
                </a:solidFill>
                <a:cs typeface="+mn-ea"/>
                <a:sym typeface="+mn-lt"/>
              </a:endParaRPr>
            </a:p>
          </p:txBody>
        </p:sp>
        <p:sp>
          <p:nvSpPr>
            <p:cNvPr id="49" name="矩形: 圆角 48"/>
            <p:cNvSpPr/>
            <p:nvPr/>
          </p:nvSpPr>
          <p:spPr>
            <a:xfrm>
              <a:off x="3200400" y="885825"/>
              <a:ext cx="3467100" cy="1609725"/>
            </a:xfrm>
            <a:prstGeom prst="roundRect">
              <a:avLst>
                <a:gd name="adj" fmla="val 4833"/>
              </a:avLst>
            </a:prstGeom>
            <a:noFill/>
            <a:ln w="19050">
              <a:solidFill>
                <a:schemeClr val="accent5">
                  <a:lumMod val="50000"/>
                </a:schemeClr>
              </a:solidFill>
            </a:ln>
            <a:effectLst>
              <a:outerShdw blurRad="508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354404" y="4628079"/>
            <a:ext cx="3467100" cy="1609725"/>
            <a:chOff x="3200400" y="885825"/>
            <a:chExt cx="3467100" cy="1609725"/>
          </a:xfrm>
        </p:grpSpPr>
        <p:sp>
          <p:nvSpPr>
            <p:cNvPr id="51" name="矩形 50"/>
            <p:cNvSpPr/>
            <p:nvPr/>
          </p:nvSpPr>
          <p:spPr>
            <a:xfrm>
              <a:off x="3357563" y="1253830"/>
              <a:ext cx="3152775"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a:t>
              </a:r>
              <a:endParaRPr sz="1600" dirty="0">
                <a:solidFill>
                  <a:schemeClr val="accent5">
                    <a:lumMod val="50000"/>
                  </a:schemeClr>
                </a:solidFill>
                <a:cs typeface="+mn-ea"/>
                <a:sym typeface="+mn-lt"/>
              </a:endParaRPr>
            </a:p>
          </p:txBody>
        </p:sp>
        <p:sp>
          <p:nvSpPr>
            <p:cNvPr id="52" name="矩形: 圆角 51"/>
            <p:cNvSpPr/>
            <p:nvPr/>
          </p:nvSpPr>
          <p:spPr>
            <a:xfrm>
              <a:off x="3200400" y="885825"/>
              <a:ext cx="3467100" cy="1609725"/>
            </a:xfrm>
            <a:prstGeom prst="roundRect">
              <a:avLst>
                <a:gd name="adj" fmla="val 4833"/>
              </a:avLst>
            </a:prstGeom>
            <a:noFill/>
            <a:ln w="19050">
              <a:solidFill>
                <a:schemeClr val="accent5">
                  <a:lumMod val="50000"/>
                </a:schemeClr>
              </a:solidFill>
            </a:ln>
            <a:effectLst>
              <a:outerShdw blurRad="508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9255125" y="3194685"/>
            <a:ext cx="2275205" cy="645160"/>
          </a:xfrm>
          <a:prstGeom prst="rect">
            <a:avLst/>
          </a:prstGeom>
        </p:spPr>
        <p:txBody>
          <a:bodyPr wrap="square">
            <a:spAutoFit/>
          </a:bodyPr>
          <a:lstStyle/>
          <a:p>
            <a:r>
              <a:rPr lang="zh-CN" altLang="en-US" sz="2400" dirty="0">
                <a:solidFill>
                  <a:schemeClr val="accent5">
                    <a:lumMod val="50000"/>
                  </a:schemeClr>
                </a:solidFill>
                <a:cs typeface="+mn-ea"/>
                <a:sym typeface="+mn-lt"/>
              </a:rPr>
              <a:t>拟达到</a:t>
            </a:r>
            <a:r>
              <a:rPr lang="en-US" altLang="zh-CN" sz="3600" b="1" dirty="0">
                <a:solidFill>
                  <a:schemeClr val="accent5">
                    <a:lumMod val="50000"/>
                  </a:schemeClr>
                </a:solidFill>
                <a:cs typeface="+mn-ea"/>
                <a:sym typeface="+mn-lt"/>
              </a:rPr>
              <a:t>3</a:t>
            </a:r>
            <a:r>
              <a:rPr lang="zh-CN" altLang="en-US" sz="2400" dirty="0">
                <a:solidFill>
                  <a:schemeClr val="accent5">
                    <a:lumMod val="50000"/>
                  </a:schemeClr>
                </a:solidFill>
                <a:cs typeface="+mn-ea"/>
                <a:sym typeface="+mn-lt"/>
              </a:rPr>
              <a:t>项目标</a:t>
            </a:r>
            <a:endParaRPr lang="zh-CN" altLang="en-US" sz="2400" dirty="0"/>
          </a:p>
        </p:txBody>
      </p:sp>
      <p:pic>
        <p:nvPicPr>
          <p:cNvPr id="53" name="图片 52" descr="校徽紫色版"/>
          <p:cNvPicPr>
            <a:picLocks noChangeAspect="1"/>
          </p:cNvPicPr>
          <p:nvPr/>
        </p:nvPicPr>
        <p:blipFill>
          <a:blip r:embed="rId1"/>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26"/>
          <p:cNvGraphicFramePr>
            <a:graphicFrameLocks noGrp="1"/>
          </p:cNvGraphicFramePr>
          <p:nvPr>
            <p:custDataLst>
              <p:tags r:id="rId1"/>
            </p:custDataLst>
          </p:nvPr>
        </p:nvGraphicFramePr>
        <p:xfrm>
          <a:off x="3035878" y="1038225"/>
          <a:ext cx="8632247" cy="5425426"/>
        </p:xfrm>
        <a:graphic>
          <a:graphicData uri="http://schemas.openxmlformats.org/drawingml/2006/table">
            <a:tbl>
              <a:tblPr>
                <a:tableStyleId>{5C22544A-7EE6-4342-B048-85BDC9FD1C3A}</a:tableStyleId>
              </a:tblPr>
              <a:tblGrid>
                <a:gridCol w="1374197"/>
                <a:gridCol w="5476709"/>
                <a:gridCol w="1781341"/>
              </a:tblGrid>
              <a:tr h="581587">
                <a:tc>
                  <a:txBody>
                    <a:bodyPr/>
                    <a:p>
                      <a:pPr marL="0" marR="0" algn="ctr">
                        <a:spcBef>
                          <a:spcPts val="0"/>
                        </a:spcBef>
                        <a:spcAft>
                          <a:spcPts val="0"/>
                        </a:spcAft>
                      </a:pPr>
                      <a:r>
                        <a:rPr lang="zh-CN" altLang="en-US" sz="1800" b="1" kern="100" dirty="0">
                          <a:solidFill>
                            <a:schemeClr val="bg1"/>
                          </a:solidFill>
                          <a:effectLst/>
                          <a:latin typeface="Times New Roman" panose="02020603050405020304" pitchFamily="18" charset="0"/>
                          <a:ea typeface="宋体" panose="02010600030101010101" pitchFamily="2" charset="-122"/>
                        </a:rPr>
                        <a:t>时间</a:t>
                      </a:r>
                      <a:endParaRPr lang="zh-CN" altLang="en-US" sz="1800" b="1" kern="100" dirty="0">
                        <a:solidFill>
                          <a:schemeClr val="bg1"/>
                        </a:solidFill>
                        <a:effectLst/>
                        <a:latin typeface="Times New Roman" panose="02020603050405020304" pitchFamily="18" charset="0"/>
                        <a:ea typeface="宋体" panose="02010600030101010101" pitchFamily="2" charset="-122"/>
                      </a:endParaRPr>
                    </a:p>
                  </a:txBody>
                  <a:tcPr marL="37874" marR="37874" marT="25250" marB="252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p>
                      <a:pPr marL="0" marR="0" algn="ctr">
                        <a:spcBef>
                          <a:spcPts val="0"/>
                        </a:spcBef>
                        <a:spcAft>
                          <a:spcPts val="0"/>
                        </a:spcAft>
                      </a:pPr>
                      <a:r>
                        <a:rPr lang="zh-CN" altLang="en-US" sz="1800" b="1" kern="100" dirty="0">
                          <a:solidFill>
                            <a:schemeClr val="bg1"/>
                          </a:solidFill>
                          <a:effectLst/>
                        </a:rPr>
                        <a:t>实施计划</a:t>
                      </a:r>
                      <a:endParaRPr lang="zh-CN" altLang="en-US" sz="1800" b="1" kern="100" dirty="0">
                        <a:solidFill>
                          <a:schemeClr val="bg1"/>
                        </a:solidFill>
                        <a:effectLst/>
                        <a:latin typeface="Times New Roman" panose="02020603050405020304" pitchFamily="18" charset="0"/>
                        <a:ea typeface="宋体" panose="02010600030101010101" pitchFamily="2" charset="-122"/>
                      </a:endParaRPr>
                    </a:p>
                  </a:txBody>
                  <a:tcPr marL="37874" marR="37874" marT="25250" marB="252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p>
                      <a:pPr marL="0" marR="0" algn="ctr">
                        <a:spcBef>
                          <a:spcPts val="0"/>
                        </a:spcBef>
                        <a:spcAft>
                          <a:spcPts val="0"/>
                        </a:spcAft>
                      </a:pPr>
                      <a:r>
                        <a:rPr lang="zh-CN" altLang="en-US" sz="1800" b="1" kern="100" dirty="0">
                          <a:solidFill>
                            <a:schemeClr val="bg1"/>
                          </a:solidFill>
                          <a:effectLst/>
                        </a:rPr>
                        <a:t>预期成果</a:t>
                      </a:r>
                      <a:endParaRPr lang="zh-CN" altLang="en-US" sz="1800" b="1" kern="100" dirty="0">
                        <a:solidFill>
                          <a:schemeClr val="bg1"/>
                        </a:solidFill>
                        <a:effectLst/>
                        <a:latin typeface="Times New Roman" panose="02020603050405020304" pitchFamily="18" charset="0"/>
                        <a:ea typeface="宋体" panose="02010600030101010101" pitchFamily="2" charset="-122"/>
                      </a:endParaRPr>
                    </a:p>
                  </a:txBody>
                  <a:tcPr marL="37874" marR="37874" marT="25250" marB="252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879911">
                <a:tc>
                  <a:txBody>
                    <a:bodyPr/>
                    <a:p>
                      <a:pPr marL="0" marR="0" algn="l">
                        <a:spcBef>
                          <a:spcPts val="0"/>
                        </a:spcBef>
                        <a:spcAft>
                          <a:spcPts val="0"/>
                        </a:spcAft>
                      </a:pPr>
                      <a:r>
                        <a:rPr lang="en-US" altLang="zh-CN" sz="1600" b="1" kern="100" dirty="0">
                          <a:solidFill>
                            <a:srgbClr val="1E2C67"/>
                          </a:solidFill>
                          <a:effectLst/>
                        </a:rPr>
                        <a:t>20XX.03—20XX.06</a:t>
                      </a:r>
                      <a:endParaRPr lang="zh-CN" altLang="en-US" sz="1600" b="1" kern="100" dirty="0">
                        <a:solidFill>
                          <a:srgbClr val="1E2C67"/>
                        </a:solidFill>
                        <a:effectLst/>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algn="l">
                        <a:lnSpc>
                          <a:spcPct val="150000"/>
                        </a:lnSpc>
                        <a:spcBef>
                          <a:spcPts val="0"/>
                        </a:spcBef>
                        <a:spcAft>
                          <a:spcPts val="0"/>
                        </a:spcAft>
                      </a:pPr>
                      <a:endParaRPr lang="zh-CN" altLang="en-US" sz="1400" kern="100" dirty="0">
                        <a:effectLst/>
                        <a:latin typeface="微软雅黑" panose="020B0503020204020204" charset="-122"/>
                        <a:ea typeface="微软雅黑" panose="020B0503020204020204" charset="-122"/>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algn="ctr">
                        <a:lnSpc>
                          <a:spcPct val="150000"/>
                        </a:lnSpc>
                        <a:spcBef>
                          <a:spcPts val="0"/>
                        </a:spcBef>
                        <a:spcAft>
                          <a:spcPts val="0"/>
                        </a:spcAft>
                      </a:pPr>
                      <a:endParaRPr lang="zh-CN" altLang="en-US" sz="1400" kern="100" dirty="0">
                        <a:effectLst/>
                        <a:latin typeface="微软雅黑" panose="020B0503020204020204" charset="-122"/>
                        <a:ea typeface="微软雅黑" panose="020B0503020204020204" charset="-122"/>
                      </a:endParaRPr>
                    </a:p>
                  </a:txBody>
                  <a:tcPr marL="180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879911">
                <a:tc>
                  <a: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rPr>
                        <a:t>20XX.06—20XX.09</a:t>
                      </a:r>
                      <a:endParaRPr kumimoji="0" lang="zh-CN" altLang="en-US"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180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879911">
                <a:tc>
                  <a: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rPr>
                        <a:t>20XX.09—20XX.12</a:t>
                      </a:r>
                      <a:endParaRPr kumimoji="0" lang="zh-CN" altLang="en-US"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180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872490">
                <a:tc>
                  <a: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rPr>
                        <a:t>20XX.01—20XX.03</a:t>
                      </a:r>
                      <a:endParaRPr kumimoji="0" lang="zh-CN" altLang="en-US"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algn="l">
                        <a:lnSpc>
                          <a:spcPct val="150000"/>
                        </a:lnSpc>
                        <a:spcBef>
                          <a:spcPts val="0"/>
                        </a:spcBef>
                        <a:spcAft>
                          <a:spcPts val="0"/>
                        </a:spcAft>
                      </a:pPr>
                      <a:endParaRPr lang="zh-CN" altLang="en-US" sz="1600" kern="100" dirty="0">
                        <a:effectLst/>
                        <a:latin typeface="Times New Roman" panose="02020603050405020304" pitchFamily="18" charset="0"/>
                        <a:ea typeface="宋体" panose="02010600030101010101" pitchFamily="2" charset="-122"/>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algn="ctr">
                        <a:lnSpc>
                          <a:spcPct val="150000"/>
                        </a:lnSpc>
                        <a:spcBef>
                          <a:spcPts val="0"/>
                        </a:spcBef>
                        <a:spcAft>
                          <a:spcPts val="0"/>
                        </a:spcAft>
                      </a:pPr>
                      <a:endParaRPr lang="zh-CN" altLang="en-US" sz="1600" kern="100" dirty="0">
                        <a:effectLst/>
                        <a:latin typeface="Times New Roman" panose="02020603050405020304" pitchFamily="18" charset="0"/>
                        <a:ea typeface="宋体" panose="02010600030101010101" pitchFamily="2" charset="-122"/>
                      </a:endParaRPr>
                    </a:p>
                  </a:txBody>
                  <a:tcPr marL="180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872380">
                <a:tc>
                  <a: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rPr>
                        <a:t>20XX.03—20XX.09</a:t>
                      </a:r>
                      <a:endParaRPr kumimoji="0" lang="zh-CN" altLang="en-US" sz="1600" b="1" i="0" u="none" strike="noStrike" kern="100" cap="none" spc="0" normalizeH="0" baseline="0" noProof="0" dirty="0">
                        <a:ln>
                          <a:noFill/>
                        </a:ln>
                        <a:solidFill>
                          <a:srgbClr val="1E2C67"/>
                        </a:solidFill>
                        <a:effectLst/>
                        <a:uLnTx/>
                        <a:uFillTx/>
                        <a:latin typeface="Arial" panose="020B0604020202020204"/>
                        <a:ea typeface="微软雅黑" panose="020B0503020204020204" charset="-122"/>
                        <a:cs typeface="+mn-cs"/>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algn="l">
                        <a:lnSpc>
                          <a:spcPct val="150000"/>
                        </a:lnSpc>
                        <a:spcBef>
                          <a:spcPts val="0"/>
                        </a:spcBef>
                        <a:spcAft>
                          <a:spcPts val="0"/>
                        </a:spcAft>
                      </a:pPr>
                      <a:endParaRPr lang="zh-CN" altLang="en-US" sz="1600" kern="100" dirty="0">
                        <a:effectLst/>
                        <a:latin typeface="Times New Roman" panose="02020603050405020304" pitchFamily="18" charset="0"/>
                        <a:ea typeface="宋体" panose="02010600030101010101" pitchFamily="2" charset="-122"/>
                      </a:endParaRPr>
                    </a:p>
                  </a:txBody>
                  <a:tcPr marL="216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p>
                      <a:pPr marL="0" marR="0" algn="ctr">
                        <a:lnSpc>
                          <a:spcPct val="150000"/>
                        </a:lnSpc>
                        <a:spcBef>
                          <a:spcPts val="0"/>
                        </a:spcBef>
                        <a:spcAft>
                          <a:spcPts val="0"/>
                        </a:spcAft>
                      </a:pPr>
                      <a:endParaRPr lang="zh-CN" altLang="en-US" sz="1600" kern="100" dirty="0">
                        <a:effectLst/>
                        <a:latin typeface="Times New Roman" panose="02020603050405020304" pitchFamily="18" charset="0"/>
                        <a:ea typeface="宋体" panose="02010600030101010101" pitchFamily="2" charset="-122"/>
                      </a:endParaRPr>
                    </a:p>
                  </a:txBody>
                  <a:tcPr marL="180000"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r h="459236">
                <a:tc gridSpan="3">
                  <a:txBody>
                    <a:bodyPr/>
                    <a:p>
                      <a:pPr marL="0" marR="0" algn="ctr" defTabSz="914400">
                        <a:spcBef>
                          <a:spcPts val="0"/>
                        </a:spcBef>
                        <a:spcAft>
                          <a:spcPts val="0"/>
                        </a:spcAft>
                        <a:buClrTx/>
                        <a:buSzTx/>
                        <a:buFontTx/>
                        <a:defRPr/>
                      </a:pPr>
                      <a:r>
                        <a:rPr lang="en-US" altLang="zh-CN" sz="1600" b="1" kern="100" noProof="0" dirty="0">
                          <a:ln>
                            <a:noFill/>
                          </a:ln>
                          <a:solidFill>
                            <a:srgbClr val="1E2C67"/>
                          </a:solidFill>
                          <a:effectLst/>
                          <a:uLnTx/>
                          <a:uFillTx/>
                          <a:latin typeface="Arial" panose="020B0604020202020204"/>
                          <a:ea typeface="微软雅黑" panose="020B0503020204020204" charset="-122"/>
                        </a:rPr>
                        <a:t>结项计划</a:t>
                      </a:r>
                      <a:endParaRPr lang="en-US" altLang="zh-CN" sz="1600" b="1" kern="100" noProof="0" dirty="0">
                        <a:ln>
                          <a:noFill/>
                        </a:ln>
                        <a:solidFill>
                          <a:srgbClr val="1E2C67"/>
                        </a:solidFill>
                        <a:effectLst/>
                        <a:uLnTx/>
                        <a:uFillTx/>
                        <a:latin typeface="Arial" panose="020B0604020202020204"/>
                        <a:ea typeface="微软雅黑" panose="020B0503020204020204" charset="-122"/>
                      </a:endParaRPr>
                    </a:p>
                  </a:txBody>
                  <a:tcPr marL="37874"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marL="37874" marR="37874" marT="25250" marB="2525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3" name="图片 52" descr="校徽紫色版"/>
          <p:cNvPicPr>
            <a:picLocks noChangeAspect="1"/>
          </p:cNvPicPr>
          <p:nvPr/>
        </p:nvPicPr>
        <p:blipFill>
          <a:blip r:embed="rId2"/>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8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596900" y="549275"/>
            <a:ext cx="10909300" cy="564388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717218" y="2444117"/>
            <a:ext cx="8797925" cy="1106805"/>
          </a:xfrm>
          <a:prstGeom prst="rect">
            <a:avLst/>
          </a:prstGeom>
        </p:spPr>
        <p:txBody>
          <a:bodyPr wrap="none">
            <a:spAutoFit/>
          </a:bodyPr>
          <a:lstStyle/>
          <a:p>
            <a:r>
              <a:rPr lang="zh-CN" altLang="en-US" sz="6600" b="1" dirty="0">
                <a:solidFill>
                  <a:schemeClr val="accent6"/>
                </a:solidFill>
                <a:effectLst>
                  <a:outerShdw blurRad="38100" dist="25400" dir="5400000" algn="ctr" rotWithShape="0">
                    <a:srgbClr val="6E747A">
                      <a:alpha val="43000"/>
                    </a:srgbClr>
                  </a:outerShdw>
                </a:effectLst>
                <a:cs typeface="+mn-ea"/>
                <a:sym typeface="+mn-lt"/>
              </a:rPr>
              <a:t>谢谢观看 欢迎批评指正</a:t>
            </a:r>
            <a:endParaRPr lang="zh-CN" altLang="en-US" sz="6600" b="1" dirty="0">
              <a:solidFill>
                <a:schemeClr val="accent6"/>
              </a:solidFill>
              <a:effectLst>
                <a:outerShdw blurRad="38100" dist="25400" dir="5400000" algn="ctr" rotWithShape="0">
                  <a:srgbClr val="6E747A">
                    <a:alpha val="43000"/>
                  </a:srgbClr>
                </a:outerShdw>
              </a:effectLst>
              <a:cs typeface="+mn-ea"/>
              <a:sym typeface="+mn-lt"/>
            </a:endParaRPr>
          </a:p>
        </p:txBody>
      </p:sp>
      <p:sp>
        <p:nvSpPr>
          <p:cNvPr id="6" name="矩形 5"/>
          <p:cNvSpPr/>
          <p:nvPr/>
        </p:nvSpPr>
        <p:spPr>
          <a:xfrm>
            <a:off x="3123871" y="2258042"/>
            <a:ext cx="309880" cy="460375"/>
          </a:xfrm>
          <a:prstGeom prst="rect">
            <a:avLst/>
          </a:prstGeom>
        </p:spPr>
        <p:txBody>
          <a:bodyPr wrap="none">
            <a:spAutoFit/>
          </a:bodyPr>
          <a:lstStyle/>
          <a:p>
            <a:r>
              <a:rPr lang="en-US" altLang="zh-CN" sz="2400" dirty="0">
                <a:solidFill>
                  <a:schemeClr val="accent5">
                    <a:lumMod val="50000"/>
                  </a:schemeClr>
                </a:solidFill>
                <a:cs typeface="+mn-ea"/>
                <a:sym typeface="+mn-lt"/>
              </a:rPr>
              <a:t> </a:t>
            </a:r>
            <a:endParaRPr lang="zh-CN" altLang="en-US" sz="2400" dirty="0">
              <a:solidFill>
                <a:schemeClr val="accent5">
                  <a:lumMod val="50000"/>
                </a:schemeClr>
              </a:solidFill>
              <a:cs typeface="+mn-ea"/>
              <a:sym typeface="+mn-lt"/>
            </a:endParaRPr>
          </a:p>
        </p:txBody>
      </p:sp>
      <p:sp>
        <p:nvSpPr>
          <p:cNvPr id="4" name="矩形 3"/>
          <p:cNvSpPr/>
          <p:nvPr/>
        </p:nvSpPr>
        <p:spPr>
          <a:xfrm>
            <a:off x="4892945" y="4812945"/>
            <a:ext cx="2447491" cy="398780"/>
          </a:xfrm>
          <a:prstGeom prst="rect">
            <a:avLst/>
          </a:prstGeom>
        </p:spPr>
        <p:txBody>
          <a:bodyPr wrap="square">
            <a:spAutoFit/>
          </a:bodyPr>
          <a:lstStyle/>
          <a:p>
            <a:pPr algn="ctr"/>
            <a:r>
              <a:rPr lang="zh-CN" altLang="en-US" sz="2000" b="1" dirty="0">
                <a:solidFill>
                  <a:schemeClr val="accent5">
                    <a:lumMod val="50000"/>
                  </a:schemeClr>
                </a:solidFill>
                <a:cs typeface="+mn-ea"/>
                <a:sym typeface="+mn-lt"/>
              </a:rPr>
              <a:t>汇报人：阳阳</a:t>
            </a:r>
            <a:endParaRPr lang="zh-CN" altLang="en-US" sz="2000" b="1" dirty="0">
              <a:solidFill>
                <a:schemeClr val="accent5">
                  <a:lumMod val="50000"/>
                </a:schemeClr>
              </a:solidFill>
              <a:cs typeface="+mn-ea"/>
              <a:sym typeface="+mn-lt"/>
            </a:endParaRPr>
          </a:p>
        </p:txBody>
      </p:sp>
      <p:sp>
        <p:nvSpPr>
          <p:cNvPr id="13" name="矩形 12"/>
          <p:cNvSpPr/>
          <p:nvPr/>
        </p:nvSpPr>
        <p:spPr>
          <a:xfrm>
            <a:off x="4010025" y="4418330"/>
            <a:ext cx="4460240" cy="398780"/>
          </a:xfrm>
          <a:prstGeom prst="rect">
            <a:avLst/>
          </a:prstGeom>
        </p:spPr>
        <p:txBody>
          <a:bodyPr wrap="square">
            <a:spAutoFit/>
          </a:bodyPr>
          <a:lstStyle/>
          <a:p>
            <a:pPr algn="ctr"/>
            <a:r>
              <a:rPr lang="zh-CN" altLang="en-US" sz="2000" b="1" dirty="0">
                <a:solidFill>
                  <a:schemeClr val="accent5">
                    <a:lumMod val="50000"/>
                  </a:schemeClr>
                </a:solidFill>
                <a:cs typeface="+mn-ea"/>
                <a:sym typeface="+mn-lt"/>
              </a:rPr>
              <a:t>项目组成员：阳阳、亮亮</a:t>
            </a:r>
            <a:endParaRPr lang="zh-CN" altLang="en-US" sz="2000" b="1" dirty="0">
              <a:solidFill>
                <a:schemeClr val="accent5">
                  <a:lumMod val="50000"/>
                </a:schemeClr>
              </a:solidFill>
              <a:cs typeface="+mn-ea"/>
              <a:sym typeface="+mn-lt"/>
            </a:endParaRPr>
          </a:p>
        </p:txBody>
      </p:sp>
      <p:sp>
        <p:nvSpPr>
          <p:cNvPr id="8" name="矩形 7"/>
          <p:cNvSpPr/>
          <p:nvPr/>
        </p:nvSpPr>
        <p:spPr>
          <a:xfrm>
            <a:off x="1113790" y="3713480"/>
            <a:ext cx="9967595" cy="583565"/>
          </a:xfrm>
          <a:prstGeom prst="rect">
            <a:avLst/>
          </a:prstGeom>
        </p:spPr>
        <p:txBody>
          <a:bodyPr wrap="square">
            <a:spAutoFit/>
          </a:bodyPr>
          <a:p>
            <a:pPr algn="ctr"/>
            <a:r>
              <a:rPr lang="zh-CN" altLang="en-US" sz="1600">
                <a:latin typeface="+mj-lt"/>
                <a:cs typeface="+mj-lt"/>
                <a:sym typeface="+mn-ea"/>
              </a:rPr>
              <a:t>Please click here to enter your content, or copy and paste your text.Please click here to enter your content, or copy and paste your text.Please click here to enter your content, or copy and paste your text.</a:t>
            </a:r>
            <a:endParaRPr lang="zh-CN" altLang="en-US" sz="1600" b="1" dirty="0">
              <a:solidFill>
                <a:schemeClr val="accent5">
                  <a:lumMod val="50000"/>
                </a:schemeClr>
              </a:solidFill>
              <a:latin typeface="+mj-lt"/>
              <a:cs typeface="+mj-lt"/>
              <a:sym typeface="+mn-ea"/>
            </a:endParaRPr>
          </a:p>
        </p:txBody>
      </p:sp>
      <p:pic>
        <p:nvPicPr>
          <p:cNvPr id="53" name="图片 52" descr="校徽紫色版"/>
          <p:cNvPicPr>
            <a:picLocks noChangeAspect="1"/>
          </p:cNvPicPr>
          <p:nvPr/>
        </p:nvPicPr>
        <p:blipFill>
          <a:blip r:embed="rId2"/>
          <a:stretch>
            <a:fillRect/>
          </a:stretch>
        </p:blipFill>
        <p:spPr>
          <a:xfrm>
            <a:off x="4199255" y="549275"/>
            <a:ext cx="3704590" cy="2393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5F7">
            <a:alpha val="55000"/>
          </a:srgbClr>
        </a:solidFill>
        <a:effectLst/>
      </p:bgPr>
    </p:bg>
    <p:spTree>
      <p:nvGrpSpPr>
        <p:cNvPr id="1" name=""/>
        <p:cNvGrpSpPr/>
        <p:nvPr/>
      </p:nvGrpSpPr>
      <p:grpSpPr>
        <a:xfrm>
          <a:off x="0" y="0"/>
          <a:ext cx="0" cy="0"/>
          <a:chOff x="0" y="0"/>
          <a:chExt cx="0" cy="0"/>
        </a:xfrm>
      </p:grpSpPr>
      <p:pic>
        <p:nvPicPr>
          <p:cNvPr id="56" name="图片 55" descr="f82a10566e5523cbf1fa1a804e5f7a8"/>
          <p:cNvPicPr>
            <a:picLocks noChangeAspect="1"/>
          </p:cNvPicPr>
          <p:nvPr/>
        </p:nvPicPr>
        <p:blipFill>
          <a:blip r:embed="rId1"/>
          <a:stretch>
            <a:fillRect/>
          </a:stretch>
        </p:blipFill>
        <p:spPr>
          <a:xfrm>
            <a:off x="0" y="0"/>
            <a:ext cx="4571365" cy="6858000"/>
          </a:xfrm>
          <a:prstGeom prst="rect">
            <a:avLst/>
          </a:prstGeom>
        </p:spPr>
      </p:pic>
      <p:sp>
        <p:nvSpPr>
          <p:cNvPr id="3" name="矩形 2"/>
          <p:cNvSpPr/>
          <p:nvPr/>
        </p:nvSpPr>
        <p:spPr>
          <a:xfrm>
            <a:off x="0" y="1360805"/>
            <a:ext cx="4572000" cy="387858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nvSpPr>
        <p:spPr>
          <a:xfrm>
            <a:off x="-803275" y="1970405"/>
            <a:ext cx="4460240" cy="1014730"/>
          </a:xfrm>
          <a:prstGeom prst="rect">
            <a:avLst/>
          </a:prstGeom>
        </p:spPr>
        <p:txBody>
          <a:bodyPr wrap="square">
            <a:spAutoFit/>
          </a:bodyPr>
          <a:p>
            <a:pPr algn="ctr"/>
            <a:r>
              <a:rPr lang="zh-CN" altLang="en-US" sz="6000" b="1" dirty="0">
                <a:solidFill>
                  <a:schemeClr val="accent6"/>
                </a:solidFill>
                <a:effectLst>
                  <a:outerShdw blurRad="38100" dist="25400" dir="5400000" algn="ctr" rotWithShape="0">
                    <a:srgbClr val="6E747A">
                      <a:alpha val="43000"/>
                    </a:srgbClr>
                  </a:outerShdw>
                </a:effectLst>
                <a:cs typeface="+mn-ea"/>
                <a:sym typeface="+mn-lt"/>
              </a:rPr>
              <a:t>目  录</a:t>
            </a:r>
            <a:endParaRPr lang="zh-CN" altLang="en-US" sz="6000" b="1" dirty="0">
              <a:solidFill>
                <a:schemeClr val="accent6"/>
              </a:solidFill>
              <a:effectLst>
                <a:outerShdw blurRad="38100" dist="25400" dir="5400000" algn="ctr" rotWithShape="0">
                  <a:srgbClr val="6E747A">
                    <a:alpha val="43000"/>
                  </a:srgbClr>
                </a:outerShdw>
              </a:effectLst>
              <a:cs typeface="+mn-ea"/>
              <a:sym typeface="+mn-lt"/>
            </a:endParaRPr>
          </a:p>
        </p:txBody>
      </p:sp>
      <p:pic>
        <p:nvPicPr>
          <p:cNvPr id="53" name="图片 52" descr="校徽紫色版"/>
          <p:cNvPicPr>
            <a:picLocks noChangeAspect="1"/>
          </p:cNvPicPr>
          <p:nvPr/>
        </p:nvPicPr>
        <p:blipFill>
          <a:blip r:embed="rId2"/>
          <a:stretch>
            <a:fillRect/>
          </a:stretch>
        </p:blipFill>
        <p:spPr>
          <a:xfrm>
            <a:off x="9377045" y="-278130"/>
            <a:ext cx="2713990" cy="1753235"/>
          </a:xfrm>
          <a:prstGeom prst="rect">
            <a:avLst/>
          </a:prstGeom>
        </p:spPr>
      </p:pic>
      <p:sp>
        <p:nvSpPr>
          <p:cNvPr id="55" name="矩形 54"/>
          <p:cNvSpPr/>
          <p:nvPr/>
        </p:nvSpPr>
        <p:spPr>
          <a:xfrm>
            <a:off x="468630" y="3214370"/>
            <a:ext cx="1946275" cy="460375"/>
          </a:xfrm>
          <a:prstGeom prst="rect">
            <a:avLst/>
          </a:prstGeom>
        </p:spPr>
        <p:txBody>
          <a:bodyPr wrap="square">
            <a:spAutoFit/>
          </a:bodyPr>
          <a:p>
            <a:pPr algn="dist"/>
            <a:r>
              <a:rPr lang="en-US" altLang="zh-CN" sz="2400" b="1" dirty="0">
                <a:solidFill>
                  <a:schemeClr val="accent5">
                    <a:lumMod val="50000"/>
                  </a:schemeClr>
                </a:solidFill>
                <a:cs typeface="+mn-ea"/>
                <a:sym typeface="+mn-lt"/>
              </a:rPr>
              <a:t>CONTENT</a:t>
            </a:r>
            <a:endParaRPr lang="en-US" altLang="zh-CN" sz="2400" b="1" dirty="0">
              <a:solidFill>
                <a:schemeClr val="accent5">
                  <a:lumMod val="50000"/>
                </a:schemeClr>
              </a:solidFill>
              <a:cs typeface="+mn-ea"/>
              <a:sym typeface="+mn-lt"/>
            </a:endParaRPr>
          </a:p>
        </p:txBody>
      </p:sp>
      <p:sp>
        <p:nvSpPr>
          <p:cNvPr id="57" name="矩形 56"/>
          <p:cNvSpPr/>
          <p:nvPr/>
        </p:nvSpPr>
        <p:spPr>
          <a:xfrm>
            <a:off x="4570730" y="1353185"/>
            <a:ext cx="7621270" cy="3878580"/>
          </a:xfrm>
          <a:prstGeom prst="rect">
            <a:avLst/>
          </a:prstGeom>
          <a:solidFill>
            <a:srgbClr val="EDA182">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0" name="组合 59"/>
          <p:cNvGrpSpPr/>
          <p:nvPr/>
        </p:nvGrpSpPr>
        <p:grpSpPr>
          <a:xfrm rot="0">
            <a:off x="6323965" y="1817370"/>
            <a:ext cx="4086225" cy="464402"/>
            <a:chOff x="215900" y="1044470"/>
            <a:chExt cx="3379014" cy="305511"/>
          </a:xfrm>
        </p:grpSpPr>
        <p:sp>
          <p:nvSpPr>
            <p:cNvPr id="61" name="矩形 60"/>
            <p:cNvSpPr/>
            <p:nvPr/>
          </p:nvSpPr>
          <p:spPr>
            <a:xfrm>
              <a:off x="215900" y="1047119"/>
              <a:ext cx="299085" cy="302862"/>
            </a:xfrm>
            <a:prstGeom prst="rect">
              <a:avLst/>
            </a:prstGeom>
          </p:spPr>
          <p:txBody>
            <a:bodyPr wrap="square">
              <a:spAutoFit/>
            </a:bodyPr>
            <a:p>
              <a:pPr algn="dist">
                <a:buClrTx/>
                <a:buSzTx/>
                <a:buFontTx/>
              </a:pPr>
              <a:r>
                <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rPr>
                <a:t>1</a:t>
              </a:r>
              <a:endPar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endParaRPr>
            </a:p>
          </p:txBody>
        </p:sp>
        <p:sp>
          <p:nvSpPr>
            <p:cNvPr id="62" name="矩形 61"/>
            <p:cNvSpPr/>
            <p:nvPr/>
          </p:nvSpPr>
          <p:spPr>
            <a:xfrm>
              <a:off x="668834" y="1044470"/>
              <a:ext cx="2926080" cy="302862"/>
            </a:xfrm>
            <a:prstGeom prst="rect">
              <a:avLst/>
            </a:prstGeom>
          </p:spPr>
          <p:txBody>
            <a:bodyPr wrap="square">
              <a:spAutoFit/>
            </a:bodyPr>
            <a:p>
              <a:pPr algn="dist">
                <a:buClrTx/>
                <a:buSzTx/>
                <a:buFontTx/>
              </a:pPr>
              <a:r>
                <a:rPr lang="zh-CN" altLang="en-US" sz="2400" b="1" dirty="0">
                  <a:solidFill>
                    <a:schemeClr val="accent6"/>
                  </a:solidFill>
                </a:rPr>
                <a:t>研究背景与立项依据</a:t>
              </a:r>
              <a:endParaRPr lang="zh-CN" altLang="en-US" sz="2400" b="1" dirty="0">
                <a:solidFill>
                  <a:schemeClr val="accent6"/>
                </a:solidFill>
              </a:endParaRPr>
            </a:p>
          </p:txBody>
        </p:sp>
        <p:sp>
          <p:nvSpPr>
            <p:cNvPr id="63" name="箭头: V 形 12"/>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endParaRPr lang="zh-CN" altLang="en-US">
                <a:solidFill>
                  <a:schemeClr val="tx1"/>
                </a:solidFill>
              </a:endParaRPr>
            </a:p>
          </p:txBody>
        </p:sp>
      </p:grpSp>
      <p:grpSp>
        <p:nvGrpSpPr>
          <p:cNvPr id="66" name="组合 65"/>
          <p:cNvGrpSpPr/>
          <p:nvPr/>
        </p:nvGrpSpPr>
        <p:grpSpPr>
          <a:xfrm rot="0">
            <a:off x="6329045" y="2442845"/>
            <a:ext cx="4086225" cy="501504"/>
            <a:chOff x="215900" y="1039223"/>
            <a:chExt cx="3379014" cy="329659"/>
          </a:xfrm>
        </p:grpSpPr>
        <p:sp>
          <p:nvSpPr>
            <p:cNvPr id="67" name="矩形 66"/>
            <p:cNvSpPr/>
            <p:nvPr/>
          </p:nvSpPr>
          <p:spPr>
            <a:xfrm>
              <a:off x="215900" y="1039223"/>
              <a:ext cx="335915" cy="302623"/>
            </a:xfrm>
            <a:prstGeom prst="rect">
              <a:avLst/>
            </a:prstGeom>
          </p:spPr>
          <p:txBody>
            <a:bodyPr wrap="square">
              <a:spAutoFit/>
            </a:bodyPr>
            <a:p>
              <a:pPr algn="dist">
                <a:buClrTx/>
                <a:buSzTx/>
                <a:buFontTx/>
              </a:pPr>
              <a:r>
                <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rPr>
                <a:t>2</a:t>
              </a:r>
              <a:endPar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endParaRPr>
            </a:p>
          </p:txBody>
        </p:sp>
        <p:sp>
          <p:nvSpPr>
            <p:cNvPr id="68" name="矩形 67"/>
            <p:cNvSpPr/>
            <p:nvPr/>
          </p:nvSpPr>
          <p:spPr>
            <a:xfrm>
              <a:off x="668834" y="1066259"/>
              <a:ext cx="2926080" cy="302623"/>
            </a:xfrm>
            <a:prstGeom prst="rect">
              <a:avLst/>
            </a:prstGeom>
          </p:spPr>
          <p:txBody>
            <a:bodyPr wrap="square">
              <a:spAutoFit/>
            </a:bodyPr>
            <a:p>
              <a:pPr algn="dist"/>
              <a:r>
                <a:rPr lang="zh-CN" altLang="en-US" sz="2400" b="1" dirty="0">
                  <a:solidFill>
                    <a:schemeClr val="accent6"/>
                  </a:solidFill>
                </a:rPr>
                <a:t>研究对象与研究内容</a:t>
              </a:r>
              <a:endParaRPr lang="zh-CN" altLang="en-US" sz="2400" b="1" dirty="0">
                <a:solidFill>
                  <a:schemeClr val="accent6"/>
                </a:solidFill>
              </a:endParaRPr>
            </a:p>
          </p:txBody>
        </p:sp>
        <p:sp>
          <p:nvSpPr>
            <p:cNvPr id="69" name="箭头: V 形 18"/>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endParaRPr lang="zh-CN" altLang="en-US">
                <a:solidFill>
                  <a:schemeClr val="tx1">
                    <a:alpha val="35000"/>
                  </a:schemeClr>
                </a:solidFill>
              </a:endParaRPr>
            </a:p>
          </p:txBody>
        </p:sp>
      </p:grpSp>
      <p:grpSp>
        <p:nvGrpSpPr>
          <p:cNvPr id="72" name="组合 71"/>
          <p:cNvGrpSpPr/>
          <p:nvPr/>
        </p:nvGrpSpPr>
        <p:grpSpPr>
          <a:xfrm rot="0">
            <a:off x="6329045" y="3084195"/>
            <a:ext cx="4086225" cy="468414"/>
            <a:chOff x="215900" y="1044470"/>
            <a:chExt cx="3379014" cy="307861"/>
          </a:xfrm>
        </p:grpSpPr>
        <p:sp>
          <p:nvSpPr>
            <p:cNvPr id="73" name="矩形 72"/>
            <p:cNvSpPr/>
            <p:nvPr/>
          </p:nvSpPr>
          <p:spPr>
            <a:xfrm>
              <a:off x="215900" y="1049754"/>
              <a:ext cx="348172" cy="302577"/>
            </a:xfrm>
            <a:prstGeom prst="rect">
              <a:avLst/>
            </a:prstGeom>
          </p:spPr>
          <p:txBody>
            <a:bodyPr wrap="square">
              <a:spAutoFit/>
            </a:bodyPr>
            <a:p>
              <a:pPr algn="dist"/>
              <a:r>
                <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rPr>
                <a:t>3</a:t>
              </a:r>
              <a:endPar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endParaRPr>
            </a:p>
          </p:txBody>
        </p:sp>
        <p:sp>
          <p:nvSpPr>
            <p:cNvPr id="74" name="矩形 73"/>
            <p:cNvSpPr/>
            <p:nvPr/>
          </p:nvSpPr>
          <p:spPr>
            <a:xfrm>
              <a:off x="668834" y="1044470"/>
              <a:ext cx="2926080" cy="302577"/>
            </a:xfrm>
            <a:prstGeom prst="rect">
              <a:avLst/>
            </a:prstGeom>
          </p:spPr>
          <p:txBody>
            <a:bodyPr wrap="square">
              <a:spAutoFit/>
            </a:bodyPr>
            <a:p>
              <a:pPr algn="dist">
                <a:buClrTx/>
                <a:buSzTx/>
                <a:buFontTx/>
              </a:pPr>
              <a:r>
                <a:rPr lang="zh-CN" altLang="en-US" sz="2400" b="1" dirty="0">
                  <a:solidFill>
                    <a:schemeClr val="accent6"/>
                  </a:solidFill>
                </a:rPr>
                <a:t>核心方法与技术路线</a:t>
              </a:r>
              <a:endParaRPr lang="zh-CN" altLang="en-US" sz="2400" b="1" dirty="0">
                <a:solidFill>
                  <a:schemeClr val="accent6"/>
                </a:solidFill>
              </a:endParaRPr>
            </a:p>
          </p:txBody>
        </p:sp>
        <p:sp>
          <p:nvSpPr>
            <p:cNvPr id="75" name="箭头: V 形 24"/>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endParaRPr lang="zh-CN" altLang="en-US">
                <a:solidFill>
                  <a:schemeClr val="tx1">
                    <a:alpha val="35000"/>
                  </a:schemeClr>
                </a:solidFill>
              </a:endParaRPr>
            </a:p>
          </p:txBody>
        </p:sp>
      </p:grpSp>
      <p:grpSp>
        <p:nvGrpSpPr>
          <p:cNvPr id="78" name="组合 77"/>
          <p:cNvGrpSpPr/>
          <p:nvPr/>
        </p:nvGrpSpPr>
        <p:grpSpPr>
          <a:xfrm rot="0">
            <a:off x="6329045" y="3711575"/>
            <a:ext cx="4081780" cy="467360"/>
            <a:chOff x="215900" y="1039699"/>
            <a:chExt cx="3374727" cy="307490"/>
          </a:xfrm>
        </p:grpSpPr>
        <p:sp>
          <p:nvSpPr>
            <p:cNvPr id="79" name="矩形 78"/>
            <p:cNvSpPr/>
            <p:nvPr/>
          </p:nvSpPr>
          <p:spPr>
            <a:xfrm>
              <a:off x="215900" y="1039699"/>
              <a:ext cx="338554" cy="302894"/>
            </a:xfrm>
            <a:prstGeom prst="rect">
              <a:avLst/>
            </a:prstGeom>
          </p:spPr>
          <p:txBody>
            <a:bodyPr wrap="square">
              <a:spAutoFit/>
            </a:bodyPr>
            <a:p>
              <a:pPr algn="dist"/>
              <a:r>
                <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rPr>
                <a:t>4</a:t>
              </a:r>
              <a:endPar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endParaRPr>
            </a:p>
          </p:txBody>
        </p:sp>
        <p:sp>
          <p:nvSpPr>
            <p:cNvPr id="80" name="矩形 79"/>
            <p:cNvSpPr/>
            <p:nvPr/>
          </p:nvSpPr>
          <p:spPr>
            <a:xfrm>
              <a:off x="668972" y="1044295"/>
              <a:ext cx="2921655" cy="302894"/>
            </a:xfrm>
            <a:prstGeom prst="rect">
              <a:avLst/>
            </a:prstGeom>
          </p:spPr>
          <p:txBody>
            <a:bodyPr wrap="square">
              <a:spAutoFit/>
            </a:bodyPr>
            <a:p>
              <a:pPr algn="dist">
                <a:buClrTx/>
                <a:buSzTx/>
                <a:buFontTx/>
              </a:pPr>
              <a:r>
                <a:rPr lang="zh-CN" altLang="en-US" sz="2400" b="1" dirty="0">
                  <a:solidFill>
                    <a:schemeClr val="accent6"/>
                  </a:solidFill>
                </a:rPr>
                <a:t>重难点与创新之处</a:t>
              </a:r>
              <a:endParaRPr lang="zh-CN" altLang="en-US" sz="2400" b="1" dirty="0">
                <a:solidFill>
                  <a:schemeClr val="accent6"/>
                </a:solidFill>
              </a:endParaRPr>
            </a:p>
          </p:txBody>
        </p:sp>
        <p:sp>
          <p:nvSpPr>
            <p:cNvPr id="81" name="箭头: V 形 30"/>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endParaRPr lang="zh-CN" altLang="en-US">
                <a:solidFill>
                  <a:schemeClr val="tx1">
                    <a:alpha val="35000"/>
                  </a:schemeClr>
                </a:solidFill>
              </a:endParaRPr>
            </a:p>
          </p:txBody>
        </p:sp>
      </p:grpSp>
      <p:grpSp>
        <p:nvGrpSpPr>
          <p:cNvPr id="84" name="组合 83"/>
          <p:cNvGrpSpPr/>
          <p:nvPr/>
        </p:nvGrpSpPr>
        <p:grpSpPr>
          <a:xfrm rot="0">
            <a:off x="6329045" y="4352925"/>
            <a:ext cx="4086225" cy="474960"/>
            <a:chOff x="215900" y="1044470"/>
            <a:chExt cx="3379014" cy="312296"/>
          </a:xfrm>
        </p:grpSpPr>
        <p:sp>
          <p:nvSpPr>
            <p:cNvPr id="85" name="矩形 84"/>
            <p:cNvSpPr/>
            <p:nvPr/>
          </p:nvSpPr>
          <p:spPr>
            <a:xfrm>
              <a:off x="215900" y="1054060"/>
              <a:ext cx="349776" cy="302706"/>
            </a:xfrm>
            <a:prstGeom prst="rect">
              <a:avLst/>
            </a:prstGeom>
          </p:spPr>
          <p:txBody>
            <a:bodyPr wrap="square">
              <a:spAutoFit/>
            </a:bodyPr>
            <a:p>
              <a:pPr algn="dist"/>
              <a:r>
                <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rPr>
                <a:t>5</a:t>
              </a:r>
              <a:endParaRPr lang="en-US" altLang="zh-CN"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sym typeface="+mn-lt"/>
              </a:endParaRPr>
            </a:p>
          </p:txBody>
        </p:sp>
        <p:sp>
          <p:nvSpPr>
            <p:cNvPr id="86" name="矩形 85"/>
            <p:cNvSpPr/>
            <p:nvPr/>
          </p:nvSpPr>
          <p:spPr>
            <a:xfrm>
              <a:off x="668834" y="1044470"/>
              <a:ext cx="2926080" cy="302706"/>
            </a:xfrm>
            <a:prstGeom prst="rect">
              <a:avLst/>
            </a:prstGeom>
          </p:spPr>
          <p:txBody>
            <a:bodyPr wrap="square">
              <a:spAutoFit/>
            </a:bodyPr>
            <a:p>
              <a:pPr algn="dist">
                <a:buClrTx/>
                <a:buSzTx/>
                <a:buFontTx/>
              </a:pPr>
              <a:r>
                <a:rPr lang="zh-CN" altLang="en-US" sz="2400" b="1" dirty="0">
                  <a:solidFill>
                    <a:schemeClr val="accent6"/>
                  </a:solidFill>
                </a:rPr>
                <a:t>进度安排与预期成果</a:t>
              </a:r>
              <a:endParaRPr lang="zh-CN" altLang="en-US" sz="2400" b="1" dirty="0">
                <a:solidFill>
                  <a:schemeClr val="accent6"/>
                </a:solidFill>
              </a:endParaRPr>
            </a:p>
          </p:txBody>
        </p:sp>
        <p:sp>
          <p:nvSpPr>
            <p:cNvPr id="87" name="箭头: V 形 36"/>
            <p:cNvSpPr/>
            <p:nvPr/>
          </p:nvSpPr>
          <p:spPr>
            <a:xfrm>
              <a:off x="557850" y="1141122"/>
              <a:ext cx="70720" cy="145251"/>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endParaRPr lang="zh-CN" altLang="en-US">
                <a:solidFill>
                  <a:schemeClr val="tx1">
                    <a:alpha val="35000"/>
                  </a:schemeClr>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3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332170" y="1543868"/>
            <a:ext cx="1351652" cy="3770263"/>
          </a:xfrm>
          <a:prstGeom prst="rect">
            <a:avLst/>
          </a:prstGeom>
        </p:spPr>
        <p:txBody>
          <a:bodyPr wrap="none">
            <a:spAutoFit/>
          </a:bodyPr>
          <a:lstStyle/>
          <a:p>
            <a:r>
              <a:rPr lang="en-US" altLang="zh-CN" sz="23900" dirty="0">
                <a:solidFill>
                  <a:schemeClr val="accent5">
                    <a:lumMod val="50000"/>
                  </a:schemeClr>
                </a:solidFill>
                <a:latin typeface="Impact" panose="020B0806030902050204" pitchFamily="34" charset="0"/>
                <a:cs typeface="+mn-ea"/>
                <a:sym typeface="+mn-lt"/>
              </a:rPr>
              <a:t>1</a:t>
            </a:r>
            <a:endParaRPr lang="zh-CN" altLang="en-US" sz="23900" dirty="0">
              <a:solidFill>
                <a:schemeClr val="accent5">
                  <a:lumMod val="50000"/>
                </a:schemeClr>
              </a:solidFill>
              <a:latin typeface="Impact" panose="020B0806030902050204" pitchFamily="34" charset="0"/>
            </a:endParaRPr>
          </a:p>
        </p:txBody>
      </p:sp>
      <p:sp>
        <p:nvSpPr>
          <p:cNvPr id="3" name="矩形 2"/>
          <p:cNvSpPr/>
          <p:nvPr/>
        </p:nvSpPr>
        <p:spPr>
          <a:xfrm>
            <a:off x="3736691" y="2921167"/>
            <a:ext cx="7040880" cy="1014730"/>
          </a:xfrm>
          <a:prstGeom prst="rect">
            <a:avLst/>
          </a:prstGeom>
        </p:spPr>
        <p:txBody>
          <a:bodyPr wrap="none">
            <a:spAutoFit/>
          </a:bodyPr>
          <a:lstStyle/>
          <a:p>
            <a:pPr algn="dist">
              <a:buClrTx/>
              <a:buSzTx/>
              <a:buFontTx/>
            </a:pPr>
            <a:r>
              <a:rPr lang="zh-CN" altLang="en-US" sz="6000" b="1" dirty="0">
                <a:solidFill>
                  <a:schemeClr val="accent6"/>
                </a:solidFill>
                <a:sym typeface="+mn-ea"/>
              </a:rPr>
              <a:t>研究背景与立项依据</a:t>
            </a:r>
            <a:endParaRPr lang="zh-CN" altLang="en-US" sz="6000" b="1" dirty="0">
              <a:solidFill>
                <a:schemeClr val="accent5">
                  <a:lumMod val="50000"/>
                </a:schemeClr>
              </a:solidFill>
            </a:endParaRPr>
          </a:p>
        </p:txBody>
      </p:sp>
      <p:cxnSp>
        <p:nvCxnSpPr>
          <p:cNvPr id="8" name="直接连接符 7"/>
          <p:cNvCxnSpPr/>
          <p:nvPr/>
        </p:nvCxnSpPr>
        <p:spPr>
          <a:xfrm>
            <a:off x="3968958" y="4336026"/>
            <a:ext cx="1450951" cy="0"/>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1434314" y="4441565"/>
            <a:ext cx="1225439" cy="700516"/>
            <a:chOff x="1628624" y="4441565"/>
            <a:chExt cx="1225439" cy="700516"/>
          </a:xfrm>
        </p:grpSpPr>
        <p:sp>
          <p:nvSpPr>
            <p:cNvPr id="12" name="PA-六边形 11"/>
            <p:cNvSpPr/>
            <p:nvPr>
              <p:custDataLst>
                <p:tags r:id="rId2"/>
              </p:custDataLst>
            </p:nvPr>
          </p:nvSpPr>
          <p:spPr>
            <a:xfrm rot="5400000">
              <a:off x="1615109" y="4787880"/>
              <a:ext cx="195974" cy="168944"/>
            </a:xfrm>
            <a:prstGeom prst="hexagon">
              <a:avLst/>
            </a:prstGeom>
            <a:solidFill>
              <a:schemeClr val="accent5">
                <a:lumMod val="50000"/>
                <a:alpha val="254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六边形 13"/>
            <p:cNvSpPr/>
            <p:nvPr>
              <p:custDataLst>
                <p:tags r:id="rId3"/>
              </p:custDataLst>
            </p:nvPr>
          </p:nvSpPr>
          <p:spPr>
            <a:xfrm rot="5400000">
              <a:off x="1807592" y="4787880"/>
              <a:ext cx="195974" cy="168944"/>
            </a:xfrm>
            <a:prstGeom prst="hexagon">
              <a:avLst/>
            </a:prstGeom>
            <a:solidFill>
              <a:schemeClr val="accent5">
                <a:lumMod val="50000"/>
                <a:alpha val="2047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六边形 14"/>
            <p:cNvSpPr/>
            <p:nvPr>
              <p:custDataLst>
                <p:tags r:id="rId4"/>
              </p:custDataLst>
            </p:nvPr>
          </p:nvSpPr>
          <p:spPr>
            <a:xfrm rot="5400000">
              <a:off x="2000075" y="4787880"/>
              <a:ext cx="195974" cy="168944"/>
            </a:xfrm>
            <a:prstGeom prst="hexagon">
              <a:avLst/>
            </a:prstGeom>
            <a:solidFill>
              <a:schemeClr val="accent5">
                <a:lumMod val="50000"/>
                <a:alpha val="2852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六边形 15"/>
            <p:cNvSpPr/>
            <p:nvPr>
              <p:custDataLst>
                <p:tags r:id="rId5"/>
              </p:custDataLst>
            </p:nvPr>
          </p:nvSpPr>
          <p:spPr>
            <a:xfrm rot="5400000">
              <a:off x="2192559" y="4787880"/>
              <a:ext cx="195974" cy="168944"/>
            </a:xfrm>
            <a:prstGeom prst="hexagon">
              <a:avLst/>
            </a:prstGeom>
            <a:solidFill>
              <a:schemeClr val="accent5">
                <a:lumMod val="50000"/>
                <a:alpha val="12293"/>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六边形 17"/>
            <p:cNvSpPr/>
            <p:nvPr>
              <p:custDataLst>
                <p:tags r:id="rId6"/>
              </p:custDataLst>
            </p:nvPr>
          </p:nvSpPr>
          <p:spPr>
            <a:xfrm rot="5400000">
              <a:off x="2577526" y="4787880"/>
              <a:ext cx="195974" cy="168944"/>
            </a:xfrm>
            <a:prstGeom prst="hexagon">
              <a:avLst/>
            </a:prstGeom>
            <a:solidFill>
              <a:schemeClr val="accent5">
                <a:lumMod val="50000"/>
                <a:alpha val="92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六边形 18"/>
            <p:cNvSpPr/>
            <p:nvPr>
              <p:custDataLst>
                <p:tags r:id="rId7"/>
              </p:custDataLst>
            </p:nvPr>
          </p:nvSpPr>
          <p:spPr>
            <a:xfrm rot="5400000">
              <a:off x="1709187" y="4959622"/>
              <a:ext cx="195974" cy="168944"/>
            </a:xfrm>
            <a:prstGeom prst="hexagon">
              <a:avLst/>
            </a:prstGeom>
            <a:solidFill>
              <a:schemeClr val="accent5">
                <a:lumMod val="50000"/>
                <a:alpha val="2602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六边形 19"/>
            <p:cNvSpPr/>
            <p:nvPr>
              <p:custDataLst>
                <p:tags r:id="rId8"/>
              </p:custDataLst>
            </p:nvPr>
          </p:nvSpPr>
          <p:spPr>
            <a:xfrm rot="5400000">
              <a:off x="1901670" y="4959622"/>
              <a:ext cx="195974" cy="168944"/>
            </a:xfrm>
            <a:prstGeom prst="hexagon">
              <a:avLst/>
            </a:prstGeom>
            <a:solidFill>
              <a:schemeClr val="accent5">
                <a:lumMod val="50000"/>
                <a:alpha val="169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六边形 20"/>
            <p:cNvSpPr/>
            <p:nvPr>
              <p:custDataLst>
                <p:tags r:id="rId9"/>
              </p:custDataLst>
            </p:nvPr>
          </p:nvSpPr>
          <p:spPr>
            <a:xfrm rot="5400000">
              <a:off x="2094154" y="4959622"/>
              <a:ext cx="195974" cy="168944"/>
            </a:xfrm>
            <a:prstGeom prst="hexagon">
              <a:avLst/>
            </a:prstGeom>
            <a:solidFill>
              <a:schemeClr val="accent5">
                <a:lumMod val="50000"/>
                <a:alpha val="1271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六边形 21"/>
            <p:cNvSpPr/>
            <p:nvPr>
              <p:custDataLst>
                <p:tags r:id="rId10"/>
              </p:custDataLst>
            </p:nvPr>
          </p:nvSpPr>
          <p:spPr>
            <a:xfrm rot="5400000">
              <a:off x="2286637" y="4959622"/>
              <a:ext cx="195974" cy="168944"/>
            </a:xfrm>
            <a:prstGeom prst="hexagon">
              <a:avLst/>
            </a:prstGeom>
            <a:solidFill>
              <a:schemeClr val="accent5">
                <a:lumMod val="50000"/>
                <a:alpha val="2027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六边形 22"/>
            <p:cNvSpPr/>
            <p:nvPr>
              <p:custDataLst>
                <p:tags r:id="rId11"/>
              </p:custDataLst>
            </p:nvPr>
          </p:nvSpPr>
          <p:spPr>
            <a:xfrm rot="5400000">
              <a:off x="2479121" y="4959622"/>
              <a:ext cx="195974" cy="168944"/>
            </a:xfrm>
            <a:prstGeom prst="hexagon">
              <a:avLst/>
            </a:prstGeom>
            <a:solidFill>
              <a:schemeClr val="accent5">
                <a:lumMod val="50000"/>
                <a:alpha val="154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六边形 24"/>
            <p:cNvSpPr/>
            <p:nvPr>
              <p:custDataLst>
                <p:tags r:id="rId12"/>
              </p:custDataLst>
            </p:nvPr>
          </p:nvSpPr>
          <p:spPr>
            <a:xfrm rot="5400000">
              <a:off x="1901670" y="4619629"/>
              <a:ext cx="195974" cy="168944"/>
            </a:xfrm>
            <a:prstGeom prst="hexagon">
              <a:avLst/>
            </a:prstGeom>
            <a:solidFill>
              <a:schemeClr val="accent5">
                <a:lumMod val="50000"/>
                <a:alpha val="1625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六边形 25"/>
            <p:cNvSpPr/>
            <p:nvPr>
              <p:custDataLst>
                <p:tags r:id="rId13"/>
              </p:custDataLst>
            </p:nvPr>
          </p:nvSpPr>
          <p:spPr>
            <a:xfrm rot="5400000">
              <a:off x="2094154" y="4619629"/>
              <a:ext cx="195974" cy="168944"/>
            </a:xfrm>
            <a:prstGeom prst="hexagon">
              <a:avLst/>
            </a:prstGeom>
            <a:solidFill>
              <a:schemeClr val="accent5">
                <a:lumMod val="50000"/>
                <a:alpha val="132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六边形 26"/>
            <p:cNvSpPr/>
            <p:nvPr>
              <p:custDataLst>
                <p:tags r:id="rId14"/>
              </p:custDataLst>
            </p:nvPr>
          </p:nvSpPr>
          <p:spPr>
            <a:xfrm rot="5400000">
              <a:off x="2286637" y="4619629"/>
              <a:ext cx="195974" cy="168944"/>
            </a:xfrm>
            <a:prstGeom prst="hexagon">
              <a:avLst/>
            </a:prstGeom>
            <a:solidFill>
              <a:schemeClr val="accent5">
                <a:lumMod val="50000"/>
                <a:alpha val="31662"/>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六边形 27"/>
            <p:cNvSpPr/>
            <p:nvPr>
              <p:custDataLst>
                <p:tags r:id="rId15"/>
              </p:custDataLst>
            </p:nvPr>
          </p:nvSpPr>
          <p:spPr>
            <a:xfrm rot="5400000">
              <a:off x="2479121" y="4619629"/>
              <a:ext cx="195974" cy="168944"/>
            </a:xfrm>
            <a:prstGeom prst="hexagon">
              <a:avLst/>
            </a:prstGeom>
            <a:solidFill>
              <a:schemeClr val="accent5">
                <a:lumMod val="50000"/>
                <a:alpha val="1782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六边形 28"/>
            <p:cNvSpPr/>
            <p:nvPr>
              <p:custDataLst>
                <p:tags r:id="rId16"/>
              </p:custDataLst>
            </p:nvPr>
          </p:nvSpPr>
          <p:spPr>
            <a:xfrm rot="5400000">
              <a:off x="2671604" y="4619629"/>
              <a:ext cx="195974" cy="168944"/>
            </a:xfrm>
            <a:prstGeom prst="hexagon">
              <a:avLst/>
            </a:prstGeom>
            <a:solidFill>
              <a:schemeClr val="accent5">
                <a:lumMod val="50000"/>
                <a:alpha val="1975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六边形 30"/>
            <p:cNvSpPr/>
            <p:nvPr>
              <p:custDataLst>
                <p:tags r:id="rId17"/>
              </p:custDataLst>
            </p:nvPr>
          </p:nvSpPr>
          <p:spPr>
            <a:xfrm rot="5400000">
              <a:off x="1807592" y="4455080"/>
              <a:ext cx="195974" cy="168944"/>
            </a:xfrm>
            <a:prstGeom prst="hexagon">
              <a:avLst/>
            </a:prstGeom>
            <a:solidFill>
              <a:schemeClr val="accent5">
                <a:lumMod val="50000"/>
                <a:alpha val="3078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六边形 31"/>
            <p:cNvSpPr/>
            <p:nvPr>
              <p:custDataLst>
                <p:tags r:id="rId18"/>
              </p:custDataLst>
            </p:nvPr>
          </p:nvSpPr>
          <p:spPr>
            <a:xfrm rot="5400000">
              <a:off x="2000075" y="4455080"/>
              <a:ext cx="195974" cy="168944"/>
            </a:xfrm>
            <a:prstGeom prst="hexagon">
              <a:avLst/>
            </a:prstGeom>
            <a:solidFill>
              <a:schemeClr val="accent5">
                <a:lumMod val="50000"/>
                <a:alpha val="23386"/>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六边形 32"/>
            <p:cNvSpPr/>
            <p:nvPr>
              <p:custDataLst>
                <p:tags r:id="rId19"/>
              </p:custDataLst>
            </p:nvPr>
          </p:nvSpPr>
          <p:spPr>
            <a:xfrm rot="5400000">
              <a:off x="2192559" y="4455080"/>
              <a:ext cx="195974" cy="168944"/>
            </a:xfrm>
            <a:prstGeom prst="hexagon">
              <a:avLst/>
            </a:prstGeom>
            <a:solidFill>
              <a:schemeClr val="accent5">
                <a:lumMod val="50000"/>
                <a:alpha val="1580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1660552" y="3413610"/>
            <a:ext cx="843501" cy="523220"/>
          </a:xfrm>
          <a:prstGeom prst="rect">
            <a:avLst/>
          </a:prstGeom>
        </p:spPr>
        <p:txBody>
          <a:bodyPr wrap="none">
            <a:spAutoFit/>
          </a:bodyPr>
          <a:lstStyle/>
          <a:p>
            <a:r>
              <a:rPr lang="en-US" altLang="zh-CN" sz="2800" dirty="0">
                <a:solidFill>
                  <a:schemeClr val="accent5">
                    <a:lumMod val="50000"/>
                  </a:schemeClr>
                </a:solidFill>
                <a:cs typeface="+mn-ea"/>
                <a:sym typeface="+mn-lt"/>
              </a:rPr>
              <a:t>Part</a:t>
            </a:r>
            <a:endParaRPr lang="zh-CN" altLang="en-US" sz="2800" dirty="0">
              <a:solidFill>
                <a:schemeClr val="accent5">
                  <a:lumMod val="50000"/>
                </a:schemeClr>
              </a:solidFill>
            </a:endParaRPr>
          </a:p>
        </p:txBody>
      </p:sp>
      <p:pic>
        <p:nvPicPr>
          <p:cNvPr id="24" name="图片 23" descr="校徽紫色版"/>
          <p:cNvPicPr>
            <a:picLocks noChangeAspect="1"/>
          </p:cNvPicPr>
          <p:nvPr/>
        </p:nvPicPr>
        <p:blipFill>
          <a:blip r:embed="rId20"/>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dell\Desktop\南开四季PPT\a11910e473623c1ecc30a16b9cb39d8.jpga11910e473623c1ecc30a16b9cb39d8"/>
          <p:cNvPicPr>
            <a:picLocks noChangeAspect="1"/>
          </p:cNvPicPr>
          <p:nvPr/>
        </p:nvPicPr>
        <p:blipFill rotWithShape="1">
          <a:blip r:embed="rId1"/>
          <a:srcRect/>
          <a:stretch>
            <a:fillRect/>
          </a:stretch>
        </p:blipFill>
        <p:spPr>
          <a:xfrm>
            <a:off x="7109460" y="1708785"/>
            <a:ext cx="2307590" cy="1852930"/>
          </a:xfrm>
          <a:prstGeom prst="hexagon">
            <a:avLst/>
          </a:prstGeom>
          <a:ln>
            <a:solidFill>
              <a:schemeClr val="accent1">
                <a:shade val="50000"/>
              </a:schemeClr>
            </a:solidFill>
          </a:ln>
        </p:spPr>
      </p:pic>
      <p:pic>
        <p:nvPicPr>
          <p:cNvPr id="7" name="图片 6" descr="C:\Users\dell\Desktop\南开四季PPT\79e19805252207626fc8ad3823a5c5a.jpg79e19805252207626fc8ad3823a5c5a"/>
          <p:cNvPicPr>
            <a:picLocks noChangeAspect="1"/>
          </p:cNvPicPr>
          <p:nvPr/>
        </p:nvPicPr>
        <p:blipFill rotWithShape="1">
          <a:blip r:embed="rId2"/>
          <a:srcRect/>
          <a:stretch>
            <a:fillRect/>
          </a:stretch>
        </p:blipFill>
        <p:spPr>
          <a:xfrm>
            <a:off x="5154295" y="2684145"/>
            <a:ext cx="2307590" cy="1869440"/>
          </a:xfrm>
          <a:prstGeom prst="hexagon">
            <a:avLst/>
          </a:prstGeom>
          <a:ln>
            <a:solidFill>
              <a:schemeClr val="accent1">
                <a:shade val="50000"/>
              </a:schemeClr>
            </a:solidFill>
          </a:ln>
        </p:spPr>
      </p:pic>
      <p:pic>
        <p:nvPicPr>
          <p:cNvPr id="9" name="图片 8" descr="C:\Users\dell\Desktop\南开四季PPT\5c73528bbc95c169210b0520b9eee74.jpg5c73528bbc95c169210b0520b9eee74"/>
          <p:cNvPicPr>
            <a:picLocks noChangeAspect="1"/>
          </p:cNvPicPr>
          <p:nvPr/>
        </p:nvPicPr>
        <p:blipFill rotWithShape="1">
          <a:blip r:embed="rId3"/>
          <a:srcRect/>
          <a:stretch>
            <a:fillRect/>
          </a:stretch>
        </p:blipFill>
        <p:spPr>
          <a:xfrm>
            <a:off x="7109460" y="3671570"/>
            <a:ext cx="2307590" cy="1853565"/>
          </a:xfrm>
          <a:prstGeom prst="hexagon">
            <a:avLst/>
          </a:prstGeom>
          <a:ln>
            <a:solidFill>
              <a:schemeClr val="accent1">
                <a:shade val="50000"/>
              </a:schemeClr>
            </a:solidFill>
          </a:ln>
        </p:spPr>
      </p:pic>
      <p:sp>
        <p:nvSpPr>
          <p:cNvPr id="24" name="任意多边形: 形状 23"/>
          <p:cNvSpPr/>
          <p:nvPr/>
        </p:nvSpPr>
        <p:spPr>
          <a:xfrm>
            <a:off x="3066330" y="1750972"/>
            <a:ext cx="4395983" cy="429894"/>
          </a:xfrm>
          <a:custGeom>
            <a:avLst/>
            <a:gdLst>
              <a:gd name="connsiteX0" fmla="*/ 0 w 4395983"/>
              <a:gd name="connsiteY0" fmla="*/ 0 h 429894"/>
              <a:gd name="connsiteX1" fmla="*/ 1104098 w 4395983"/>
              <a:gd name="connsiteY1" fmla="*/ 0 h 429894"/>
              <a:gd name="connsiteX2" fmla="*/ 3291885 w 4395983"/>
              <a:gd name="connsiteY2" fmla="*/ 0 h 429894"/>
              <a:gd name="connsiteX3" fmla="*/ 4395983 w 4395983"/>
              <a:gd name="connsiteY3" fmla="*/ 0 h 429894"/>
              <a:gd name="connsiteX4" fmla="*/ 4175972 w 4395983"/>
              <a:gd name="connsiteY4" fmla="*/ 429894 h 429894"/>
              <a:gd name="connsiteX5" fmla="*/ 3071874 w 4395983"/>
              <a:gd name="connsiteY5" fmla="*/ 429894 h 429894"/>
              <a:gd name="connsiteX6" fmla="*/ 1104098 w 4395983"/>
              <a:gd name="connsiteY6" fmla="*/ 429894 h 429894"/>
              <a:gd name="connsiteX7" fmla="*/ 0 w 4395983"/>
              <a:gd name="connsiteY7" fmla="*/ 429894 h 42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983" h="429894">
                <a:moveTo>
                  <a:pt x="0" y="0"/>
                </a:moveTo>
                <a:lnTo>
                  <a:pt x="1104098" y="0"/>
                </a:lnTo>
                <a:lnTo>
                  <a:pt x="3291885" y="0"/>
                </a:lnTo>
                <a:lnTo>
                  <a:pt x="4395983" y="0"/>
                </a:lnTo>
                <a:lnTo>
                  <a:pt x="4175972" y="429894"/>
                </a:lnTo>
                <a:lnTo>
                  <a:pt x="3071874" y="429894"/>
                </a:lnTo>
                <a:lnTo>
                  <a:pt x="1104098" y="429894"/>
                </a:lnTo>
                <a:lnTo>
                  <a:pt x="0" y="429894"/>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p:cNvSpPr/>
          <p:nvPr/>
        </p:nvSpPr>
        <p:spPr>
          <a:xfrm>
            <a:off x="9048671" y="5094718"/>
            <a:ext cx="2620815" cy="429894"/>
          </a:xfrm>
          <a:custGeom>
            <a:avLst/>
            <a:gdLst>
              <a:gd name="connsiteX0" fmla="*/ 226597 w 2699266"/>
              <a:gd name="connsiteY0" fmla="*/ 0 h 442762"/>
              <a:gd name="connsiteX1" fmla="*/ 2699266 w 2699266"/>
              <a:gd name="connsiteY1" fmla="*/ 0 h 442762"/>
              <a:gd name="connsiteX2" fmla="*/ 2699266 w 2699266"/>
              <a:gd name="connsiteY2" fmla="*/ 442762 h 442762"/>
              <a:gd name="connsiteX3" fmla="*/ 0 w 2699266"/>
              <a:gd name="connsiteY3" fmla="*/ 442762 h 442762"/>
            </a:gdLst>
            <a:ahLst/>
            <a:cxnLst>
              <a:cxn ang="0">
                <a:pos x="connsiteX0" y="connsiteY0"/>
              </a:cxn>
              <a:cxn ang="0">
                <a:pos x="connsiteX1" y="connsiteY1"/>
              </a:cxn>
              <a:cxn ang="0">
                <a:pos x="connsiteX2" y="connsiteY2"/>
              </a:cxn>
              <a:cxn ang="0">
                <a:pos x="connsiteX3" y="connsiteY3"/>
              </a:cxn>
            </a:cxnLst>
            <a:rect l="l" t="t" r="r" b="b"/>
            <a:pathLst>
              <a:path w="2699266" h="442762">
                <a:moveTo>
                  <a:pt x="226597" y="0"/>
                </a:moveTo>
                <a:lnTo>
                  <a:pt x="2699266" y="0"/>
                </a:lnTo>
                <a:lnTo>
                  <a:pt x="2699266" y="442762"/>
                </a:lnTo>
                <a:lnTo>
                  <a:pt x="0" y="44276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flipH="1">
            <a:off x="3066330" y="4132020"/>
            <a:ext cx="2473971" cy="429894"/>
          </a:xfrm>
          <a:custGeom>
            <a:avLst/>
            <a:gdLst>
              <a:gd name="connsiteX0" fmla="*/ 2548026 w 2548026"/>
              <a:gd name="connsiteY0" fmla="*/ 0 h 442762"/>
              <a:gd name="connsiteX1" fmla="*/ 226597 w 2548026"/>
              <a:gd name="connsiteY1" fmla="*/ 0 h 442762"/>
              <a:gd name="connsiteX2" fmla="*/ 0 w 2548026"/>
              <a:gd name="connsiteY2" fmla="*/ 442762 h 442762"/>
              <a:gd name="connsiteX3" fmla="*/ 2548026 w 2548026"/>
              <a:gd name="connsiteY3" fmla="*/ 442762 h 442762"/>
            </a:gdLst>
            <a:ahLst/>
            <a:cxnLst>
              <a:cxn ang="0">
                <a:pos x="connsiteX0" y="connsiteY0"/>
              </a:cxn>
              <a:cxn ang="0">
                <a:pos x="connsiteX1" y="connsiteY1"/>
              </a:cxn>
              <a:cxn ang="0">
                <a:pos x="connsiteX2" y="connsiteY2"/>
              </a:cxn>
              <a:cxn ang="0">
                <a:pos x="connsiteX3" y="connsiteY3"/>
              </a:cxn>
            </a:cxnLst>
            <a:rect l="l" t="t" r="r" b="b"/>
            <a:pathLst>
              <a:path w="2548026" h="442762">
                <a:moveTo>
                  <a:pt x="2548026" y="0"/>
                </a:moveTo>
                <a:lnTo>
                  <a:pt x="226597" y="0"/>
                </a:lnTo>
                <a:lnTo>
                  <a:pt x="0" y="442762"/>
                </a:lnTo>
                <a:lnTo>
                  <a:pt x="2548026" y="44276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p:nvSpPr>
        <p:spPr>
          <a:xfrm>
            <a:off x="3066330" y="978259"/>
            <a:ext cx="7924162" cy="730885"/>
          </a:xfrm>
          <a:prstGeom prst="rect">
            <a:avLst/>
          </a:prstGeom>
        </p:spPr>
        <p:txBody>
          <a:bodyPr wrap="square">
            <a:spAutoFit/>
          </a:bodyPr>
          <a:lstStyle/>
          <a:p>
            <a:pPr>
              <a:lnSpc>
                <a:spcPct val="130000"/>
              </a:lnSpc>
            </a:pPr>
            <a:r>
              <a:rPr lang="zh-CN" altLang="en-US" sz="1600">
                <a:latin typeface="+mj-lt"/>
                <a:cs typeface="+mj-lt"/>
                <a:sym typeface="+mn-ea"/>
              </a:rPr>
              <a:t>请替换文字内容，修改文字内容，或直接复制你的内容到此。请替换文字内容，修改文字内容，或直接复制你的内容到此。</a:t>
            </a:r>
            <a:endParaRPr lang="zh-CN" altLang="en-US" sz="1600">
              <a:latin typeface="+mj-lt"/>
              <a:cs typeface="+mj-lt"/>
              <a:sym typeface="+mn-ea"/>
            </a:endParaRPr>
          </a:p>
        </p:txBody>
      </p:sp>
      <p:sp>
        <p:nvSpPr>
          <p:cNvPr id="25" name="矩形 24"/>
          <p:cNvSpPr/>
          <p:nvPr/>
        </p:nvSpPr>
        <p:spPr>
          <a:xfrm>
            <a:off x="3066330" y="4695154"/>
            <a:ext cx="3199716" cy="137096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sp>
        <p:nvSpPr>
          <p:cNvPr id="26" name="矩形 25"/>
          <p:cNvSpPr/>
          <p:nvPr/>
        </p:nvSpPr>
        <p:spPr>
          <a:xfrm>
            <a:off x="9581339" y="2946775"/>
            <a:ext cx="2088147" cy="2011045"/>
          </a:xfrm>
          <a:prstGeom prst="rect">
            <a:avLst/>
          </a:prstGeom>
        </p:spPr>
        <p:txBody>
          <a:bodyPr wrap="square">
            <a:spAutoFit/>
          </a:bodyPr>
          <a:lstStyle/>
          <a:p>
            <a:pPr>
              <a:lnSpc>
                <a:spcPct val="130000"/>
              </a:lnSpc>
            </a:pPr>
            <a:r>
              <a:rPr lang="zh-CN" altLang="en-US" sz="1600">
                <a:latin typeface="+mj-lt"/>
                <a:cs typeface="+mj-lt"/>
                <a:sym typeface="+mn-ea"/>
              </a:rPr>
              <a:t>请替换文字内容，修改文字内容，或直接复制你的内容到此。请替换文字内容，修改文字内容，或直接复制你的内容到此。</a:t>
            </a:r>
            <a:endParaRPr lang="zh-CN" altLang="en-US" sz="1600">
              <a:latin typeface="+mj-lt"/>
              <a:cs typeface="+mj-lt"/>
              <a:sym typeface="+mn-ea"/>
            </a:endParaRPr>
          </a:p>
        </p:txBody>
      </p:sp>
      <p:sp>
        <p:nvSpPr>
          <p:cNvPr id="27" name="矩形 26"/>
          <p:cNvSpPr/>
          <p:nvPr/>
        </p:nvSpPr>
        <p:spPr>
          <a:xfrm>
            <a:off x="3203236" y="1762736"/>
            <a:ext cx="2285365" cy="398780"/>
          </a:xfrm>
          <a:prstGeom prst="rect">
            <a:avLst/>
          </a:prstGeom>
        </p:spPr>
        <p:txBody>
          <a:bodyPr wrap="none">
            <a:spAutoFit/>
          </a:bodyPr>
          <a:lstStyle/>
          <a:p>
            <a:r>
              <a:rPr lang="zh-CN" altLang="en-US" sz="2000" b="1" dirty="0">
                <a:solidFill>
                  <a:schemeClr val="bg1"/>
                </a:solidFill>
              </a:rPr>
              <a:t>允公允能 日新月异</a:t>
            </a:r>
            <a:endParaRPr lang="zh-CN" altLang="en-US" sz="2000" b="1" dirty="0">
              <a:solidFill>
                <a:schemeClr val="bg1"/>
              </a:solidFill>
            </a:endParaRPr>
          </a:p>
        </p:txBody>
      </p:sp>
      <p:sp>
        <p:nvSpPr>
          <p:cNvPr id="28" name="矩形 27"/>
          <p:cNvSpPr/>
          <p:nvPr/>
        </p:nvSpPr>
        <p:spPr>
          <a:xfrm>
            <a:off x="3199361" y="4154961"/>
            <a:ext cx="2285365" cy="398780"/>
          </a:xfrm>
          <a:prstGeom prst="rect">
            <a:avLst/>
          </a:prstGeom>
        </p:spPr>
        <p:txBody>
          <a:bodyPr wrap="none">
            <a:spAutoFit/>
          </a:bodyPr>
          <a:lstStyle/>
          <a:p>
            <a:r>
              <a:rPr lang="zh-CN" altLang="en-US" sz="2000" b="1" dirty="0">
                <a:solidFill>
                  <a:schemeClr val="bg1"/>
                </a:solidFill>
              </a:rPr>
              <a:t>允公允能 日新月异</a:t>
            </a:r>
            <a:endParaRPr lang="zh-CN" altLang="en-US" sz="2000" b="1" dirty="0">
              <a:solidFill>
                <a:schemeClr val="bg1"/>
              </a:solidFill>
            </a:endParaRPr>
          </a:p>
        </p:txBody>
      </p:sp>
      <p:sp>
        <p:nvSpPr>
          <p:cNvPr id="29" name="矩形 28"/>
          <p:cNvSpPr/>
          <p:nvPr/>
        </p:nvSpPr>
        <p:spPr>
          <a:xfrm>
            <a:off x="9443745" y="5126842"/>
            <a:ext cx="2285365" cy="398780"/>
          </a:xfrm>
          <a:prstGeom prst="rect">
            <a:avLst/>
          </a:prstGeom>
        </p:spPr>
        <p:txBody>
          <a:bodyPr wrap="none">
            <a:spAutoFit/>
          </a:bodyPr>
          <a:lstStyle/>
          <a:p>
            <a:r>
              <a:rPr lang="zh-CN" altLang="en-US" sz="2000" b="1" dirty="0">
                <a:solidFill>
                  <a:schemeClr val="bg1"/>
                </a:solidFill>
              </a:rPr>
              <a:t>允公允能 日新月异</a:t>
            </a:r>
            <a:endParaRPr lang="zh-CN" altLang="en-US" sz="2000" b="1" dirty="0">
              <a:solidFill>
                <a:schemeClr val="bg1"/>
              </a:solidFill>
            </a:endParaRPr>
          </a:p>
        </p:txBody>
      </p:sp>
      <p:pic>
        <p:nvPicPr>
          <p:cNvPr id="3" name="图片 2" descr="校徽紫色版"/>
          <p:cNvPicPr>
            <a:picLocks noChangeAspect="1"/>
          </p:cNvPicPr>
          <p:nvPr/>
        </p:nvPicPr>
        <p:blipFill>
          <a:blip r:embed="rId4"/>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手杖形 2"/>
          <p:cNvSpPr/>
          <p:nvPr/>
        </p:nvSpPr>
        <p:spPr>
          <a:xfrm flipH="1">
            <a:off x="4081111" y="1010652"/>
            <a:ext cx="1982804" cy="5847347"/>
          </a:xfrm>
          <a:prstGeom prst="uturnArrow">
            <a:avLst>
              <a:gd name="adj1" fmla="val 3883"/>
              <a:gd name="adj2" fmla="val 3641"/>
              <a:gd name="adj3" fmla="val 485"/>
              <a:gd name="adj4" fmla="val 49150"/>
              <a:gd name="adj5" fmla="val 599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descr="C:\Users\dell\Desktop\南开四季PPT\7e87ff38d6c56a49938d1b9071822fd.jpg7e87ff38d6c56a49938d1b9071822fd"/>
          <p:cNvPicPr>
            <a:picLocks noChangeAspect="1"/>
          </p:cNvPicPr>
          <p:nvPr/>
        </p:nvPicPr>
        <p:blipFill rotWithShape="1">
          <a:blip r:embed="rId1"/>
          <a:srcRect/>
          <a:stretch>
            <a:fillRect/>
          </a:stretch>
        </p:blipFill>
        <p:spPr>
          <a:xfrm>
            <a:off x="3081655" y="2757170"/>
            <a:ext cx="2486529" cy="2217600"/>
          </a:xfrm>
          <a:prstGeom prst="ellipse">
            <a:avLst/>
          </a:prstGeom>
          <a:ln w="53975">
            <a:solidFill>
              <a:schemeClr val="bg1"/>
            </a:solidFill>
          </a:ln>
          <a:effectLst>
            <a:outerShdw blurRad="101600" dist="177800" dir="2700000" algn="tl" rotWithShape="0">
              <a:prstClr val="black">
                <a:alpha val="6000"/>
              </a:prstClr>
            </a:outerShdw>
          </a:effectLst>
        </p:spPr>
      </p:pic>
      <p:grpSp>
        <p:nvGrpSpPr>
          <p:cNvPr id="4" name="组合 3"/>
          <p:cNvGrpSpPr/>
          <p:nvPr/>
        </p:nvGrpSpPr>
        <p:grpSpPr>
          <a:xfrm>
            <a:off x="5731842" y="1827735"/>
            <a:ext cx="6069317" cy="1050925"/>
            <a:chOff x="5770344" y="1827735"/>
            <a:chExt cx="6069317" cy="1050925"/>
          </a:xfrm>
        </p:grpSpPr>
        <p:sp>
          <p:nvSpPr>
            <p:cNvPr id="22" name="矩形 21"/>
            <p:cNvSpPr/>
            <p:nvPr/>
          </p:nvSpPr>
          <p:spPr>
            <a:xfrm>
              <a:off x="6411232" y="1827735"/>
              <a:ext cx="5428429" cy="105092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nvGrpSpPr>
            <p:cNvPr id="17" name="组合 16"/>
            <p:cNvGrpSpPr/>
            <p:nvPr/>
          </p:nvGrpSpPr>
          <p:grpSpPr>
            <a:xfrm>
              <a:off x="5770344" y="1845393"/>
              <a:ext cx="587141" cy="646331"/>
              <a:chOff x="5409398" y="2434870"/>
              <a:chExt cx="587141" cy="646331"/>
            </a:xfrm>
          </p:grpSpPr>
          <p:sp>
            <p:nvSpPr>
              <p:cNvPr id="18" name="椭圆 17"/>
              <p:cNvSpPr/>
              <p:nvPr/>
            </p:nvSpPr>
            <p:spPr>
              <a:xfrm>
                <a:off x="5409398" y="2474091"/>
                <a:ext cx="587141" cy="587141"/>
              </a:xfrm>
              <a:prstGeom prst="ellipse">
                <a:avLst/>
              </a:prstGeom>
              <a:solidFill>
                <a:schemeClr val="accent5">
                  <a:lumMod val="50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463145" y="2434870"/>
                <a:ext cx="441146" cy="646331"/>
              </a:xfrm>
              <a:prstGeom prst="rect">
                <a:avLst/>
              </a:prstGeom>
            </p:spPr>
            <p:txBody>
              <a:bodyPr wrap="none">
                <a:spAutoFit/>
              </a:bodyPr>
              <a:lstStyle/>
              <a:p>
                <a:pPr algn="ctr"/>
                <a:r>
                  <a:rPr lang="en-US" altLang="zh-CN" sz="3600" b="1" dirty="0">
                    <a:solidFill>
                      <a:schemeClr val="bg1"/>
                    </a:solidFill>
                  </a:rPr>
                  <a:t>1</a:t>
                </a:r>
                <a:endParaRPr lang="zh-CN" altLang="en-US" sz="3600" b="1" dirty="0">
                  <a:solidFill>
                    <a:schemeClr val="bg1"/>
                  </a:solidFill>
                </a:endParaRPr>
              </a:p>
            </p:txBody>
          </p:sp>
        </p:grpSp>
      </p:grpSp>
      <p:grpSp>
        <p:nvGrpSpPr>
          <p:cNvPr id="21" name="组合 20"/>
          <p:cNvGrpSpPr/>
          <p:nvPr/>
        </p:nvGrpSpPr>
        <p:grpSpPr>
          <a:xfrm>
            <a:off x="5731842" y="2960083"/>
            <a:ext cx="6069317" cy="1050925"/>
            <a:chOff x="5770344" y="1827735"/>
            <a:chExt cx="6069317" cy="1050925"/>
          </a:xfrm>
        </p:grpSpPr>
        <p:sp>
          <p:nvSpPr>
            <p:cNvPr id="23" name="矩形 22"/>
            <p:cNvSpPr/>
            <p:nvPr/>
          </p:nvSpPr>
          <p:spPr>
            <a:xfrm>
              <a:off x="6411232" y="1827735"/>
              <a:ext cx="5428429" cy="105092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nvGrpSpPr>
            <p:cNvPr id="30" name="组合 29"/>
            <p:cNvGrpSpPr/>
            <p:nvPr/>
          </p:nvGrpSpPr>
          <p:grpSpPr>
            <a:xfrm>
              <a:off x="5770344" y="1845393"/>
              <a:ext cx="587141" cy="646331"/>
              <a:chOff x="5409398" y="2434870"/>
              <a:chExt cx="587141" cy="646331"/>
            </a:xfrm>
          </p:grpSpPr>
          <p:sp>
            <p:nvSpPr>
              <p:cNvPr id="31" name="椭圆 30"/>
              <p:cNvSpPr/>
              <p:nvPr/>
            </p:nvSpPr>
            <p:spPr>
              <a:xfrm>
                <a:off x="5409398" y="2474091"/>
                <a:ext cx="587141" cy="587141"/>
              </a:xfrm>
              <a:prstGeom prst="ellipse">
                <a:avLst/>
              </a:prstGeom>
              <a:solidFill>
                <a:schemeClr val="accent5">
                  <a:lumMod val="50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463145" y="2434870"/>
                <a:ext cx="441146" cy="646331"/>
              </a:xfrm>
              <a:prstGeom prst="rect">
                <a:avLst/>
              </a:prstGeom>
            </p:spPr>
            <p:txBody>
              <a:bodyPr wrap="none">
                <a:spAutoFit/>
              </a:bodyPr>
              <a:lstStyle/>
              <a:p>
                <a:pPr algn="ctr"/>
                <a:r>
                  <a:rPr lang="en-US" altLang="zh-CN" sz="3600" b="1" dirty="0">
                    <a:solidFill>
                      <a:schemeClr val="bg1"/>
                    </a:solidFill>
                  </a:rPr>
                  <a:t>2</a:t>
                </a:r>
                <a:endParaRPr lang="zh-CN" altLang="en-US" sz="3600" b="1" dirty="0">
                  <a:solidFill>
                    <a:schemeClr val="bg1"/>
                  </a:solidFill>
                </a:endParaRPr>
              </a:p>
            </p:txBody>
          </p:sp>
        </p:grpSp>
      </p:grpSp>
      <p:grpSp>
        <p:nvGrpSpPr>
          <p:cNvPr id="33" name="组合 32"/>
          <p:cNvGrpSpPr/>
          <p:nvPr/>
        </p:nvGrpSpPr>
        <p:grpSpPr>
          <a:xfrm>
            <a:off x="5731842" y="4092431"/>
            <a:ext cx="6069317" cy="1050925"/>
            <a:chOff x="5770344" y="1827735"/>
            <a:chExt cx="6069317" cy="1050925"/>
          </a:xfrm>
        </p:grpSpPr>
        <p:sp>
          <p:nvSpPr>
            <p:cNvPr id="34" name="矩形 33"/>
            <p:cNvSpPr/>
            <p:nvPr/>
          </p:nvSpPr>
          <p:spPr>
            <a:xfrm>
              <a:off x="6411232" y="1827735"/>
              <a:ext cx="5428429" cy="105092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nvGrpSpPr>
            <p:cNvPr id="35" name="组合 34"/>
            <p:cNvGrpSpPr/>
            <p:nvPr/>
          </p:nvGrpSpPr>
          <p:grpSpPr>
            <a:xfrm>
              <a:off x="5770344" y="1845393"/>
              <a:ext cx="587141" cy="646331"/>
              <a:chOff x="5409398" y="2434870"/>
              <a:chExt cx="587141" cy="646331"/>
            </a:xfrm>
          </p:grpSpPr>
          <p:sp>
            <p:nvSpPr>
              <p:cNvPr id="36" name="椭圆 35"/>
              <p:cNvSpPr/>
              <p:nvPr/>
            </p:nvSpPr>
            <p:spPr>
              <a:xfrm>
                <a:off x="5409398" y="2474091"/>
                <a:ext cx="587141" cy="587141"/>
              </a:xfrm>
              <a:prstGeom prst="ellipse">
                <a:avLst/>
              </a:prstGeom>
              <a:solidFill>
                <a:schemeClr val="accent5">
                  <a:lumMod val="50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463145" y="2434870"/>
                <a:ext cx="441146" cy="646331"/>
              </a:xfrm>
              <a:prstGeom prst="rect">
                <a:avLst/>
              </a:prstGeom>
            </p:spPr>
            <p:txBody>
              <a:bodyPr wrap="none">
                <a:spAutoFit/>
              </a:bodyPr>
              <a:lstStyle/>
              <a:p>
                <a:pPr algn="ctr"/>
                <a:r>
                  <a:rPr lang="en-US" altLang="zh-CN" sz="3600" b="1" dirty="0">
                    <a:solidFill>
                      <a:schemeClr val="bg1"/>
                    </a:solidFill>
                  </a:rPr>
                  <a:t>3</a:t>
                </a:r>
                <a:endParaRPr lang="zh-CN" altLang="en-US" sz="3600" b="1" dirty="0">
                  <a:solidFill>
                    <a:schemeClr val="bg1"/>
                  </a:solidFill>
                </a:endParaRPr>
              </a:p>
            </p:txBody>
          </p:sp>
        </p:grpSp>
      </p:grpSp>
      <p:grpSp>
        <p:nvGrpSpPr>
          <p:cNvPr id="38" name="组合 37"/>
          <p:cNvGrpSpPr/>
          <p:nvPr/>
        </p:nvGrpSpPr>
        <p:grpSpPr>
          <a:xfrm>
            <a:off x="5731842" y="5192394"/>
            <a:ext cx="6069317" cy="1050925"/>
            <a:chOff x="5770344" y="1795350"/>
            <a:chExt cx="6069317" cy="1050925"/>
          </a:xfrm>
        </p:grpSpPr>
        <p:sp>
          <p:nvSpPr>
            <p:cNvPr id="39" name="矩形 38"/>
            <p:cNvSpPr/>
            <p:nvPr/>
          </p:nvSpPr>
          <p:spPr>
            <a:xfrm>
              <a:off x="6411232" y="1795350"/>
              <a:ext cx="5428429" cy="105092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nvGrpSpPr>
            <p:cNvPr id="40" name="组合 39"/>
            <p:cNvGrpSpPr/>
            <p:nvPr/>
          </p:nvGrpSpPr>
          <p:grpSpPr>
            <a:xfrm>
              <a:off x="5770344" y="1845393"/>
              <a:ext cx="587141" cy="646331"/>
              <a:chOff x="5409398" y="2434870"/>
              <a:chExt cx="587141" cy="646331"/>
            </a:xfrm>
          </p:grpSpPr>
          <p:sp>
            <p:nvSpPr>
              <p:cNvPr id="41" name="椭圆 40"/>
              <p:cNvSpPr/>
              <p:nvPr/>
            </p:nvSpPr>
            <p:spPr>
              <a:xfrm>
                <a:off x="5409398" y="2474091"/>
                <a:ext cx="587141" cy="587141"/>
              </a:xfrm>
              <a:prstGeom prst="ellipse">
                <a:avLst/>
              </a:prstGeom>
              <a:solidFill>
                <a:schemeClr val="accent5">
                  <a:lumMod val="50000"/>
                </a:schemeClr>
              </a:solidFill>
              <a:ln w="34925">
                <a:solidFill>
                  <a:schemeClr val="bg1"/>
                </a:solidFill>
              </a:ln>
              <a:effectLst>
                <a:outerShdw blurRad="177800" dist="101600" dir="2700000" algn="tl" rotWithShape="0">
                  <a:prstClr val="black">
                    <a:alpha val="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463145" y="2434870"/>
                <a:ext cx="441146" cy="646331"/>
              </a:xfrm>
              <a:prstGeom prst="rect">
                <a:avLst/>
              </a:prstGeom>
            </p:spPr>
            <p:txBody>
              <a:bodyPr wrap="none">
                <a:spAutoFit/>
              </a:bodyPr>
              <a:lstStyle/>
              <a:p>
                <a:pPr algn="ctr"/>
                <a:r>
                  <a:rPr lang="en-US" altLang="zh-CN" sz="3600" b="1" dirty="0">
                    <a:solidFill>
                      <a:schemeClr val="bg1"/>
                    </a:solidFill>
                  </a:rPr>
                  <a:t>4</a:t>
                </a:r>
                <a:endParaRPr lang="zh-CN" altLang="en-US" sz="3600" b="1" dirty="0">
                  <a:solidFill>
                    <a:schemeClr val="bg1"/>
                  </a:solidFill>
                </a:endParaRPr>
              </a:p>
            </p:txBody>
          </p:sp>
        </p:grpSp>
      </p:grpSp>
      <p:pic>
        <p:nvPicPr>
          <p:cNvPr id="2" name="图片 1" descr="校徽紫色版"/>
          <p:cNvPicPr>
            <a:picLocks noChangeAspect="1"/>
          </p:cNvPicPr>
          <p:nvPr/>
        </p:nvPicPr>
        <p:blipFill>
          <a:blip r:embed="rId2"/>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4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02310" y="1543867"/>
            <a:ext cx="1723549" cy="3770263"/>
          </a:xfrm>
          <a:prstGeom prst="rect">
            <a:avLst/>
          </a:prstGeom>
        </p:spPr>
        <p:txBody>
          <a:bodyPr wrap="none">
            <a:spAutoFit/>
          </a:bodyPr>
          <a:lstStyle/>
          <a:p>
            <a:r>
              <a:rPr lang="en-US" altLang="zh-CN" sz="23900" dirty="0">
                <a:solidFill>
                  <a:schemeClr val="accent5">
                    <a:lumMod val="50000"/>
                  </a:schemeClr>
                </a:solidFill>
                <a:latin typeface="Impact" panose="020B0806030902050204" pitchFamily="34" charset="0"/>
                <a:cs typeface="+mn-ea"/>
                <a:sym typeface="+mn-lt"/>
              </a:rPr>
              <a:t>2</a:t>
            </a:r>
            <a:endParaRPr lang="zh-CN" altLang="en-US" sz="23900" dirty="0">
              <a:solidFill>
                <a:schemeClr val="accent5">
                  <a:lumMod val="50000"/>
                </a:schemeClr>
              </a:solidFill>
              <a:latin typeface="Impact" panose="020B0806030902050204" pitchFamily="34" charset="0"/>
            </a:endParaRPr>
          </a:p>
        </p:txBody>
      </p:sp>
      <p:sp>
        <p:nvSpPr>
          <p:cNvPr id="3" name="矩形 2"/>
          <p:cNvSpPr/>
          <p:nvPr/>
        </p:nvSpPr>
        <p:spPr>
          <a:xfrm>
            <a:off x="3504116" y="2786856"/>
            <a:ext cx="7726680" cy="2122805"/>
          </a:xfrm>
          <a:prstGeom prst="rect">
            <a:avLst/>
          </a:prstGeom>
        </p:spPr>
        <p:txBody>
          <a:bodyPr wrap="none">
            <a:spAutoFit/>
          </a:bodyPr>
          <a:lstStyle/>
          <a:p>
            <a:pPr algn="l"/>
            <a:r>
              <a:rPr lang="zh-CN" altLang="en-US" sz="6600" b="1" dirty="0">
                <a:solidFill>
                  <a:schemeClr val="accent6"/>
                </a:solidFill>
                <a:sym typeface="+mn-ea"/>
              </a:rPr>
              <a:t>研究对象与研究内容</a:t>
            </a:r>
            <a:endParaRPr lang="zh-CN" altLang="en-US" sz="6600" b="1" dirty="0">
              <a:solidFill>
                <a:schemeClr val="accent6"/>
              </a:solidFill>
            </a:endParaRPr>
          </a:p>
          <a:p>
            <a:endParaRPr lang="zh-CN" altLang="en-US" sz="6600" b="1" dirty="0">
              <a:solidFill>
                <a:schemeClr val="accent6"/>
              </a:solidFill>
            </a:endParaRPr>
          </a:p>
        </p:txBody>
      </p:sp>
      <p:cxnSp>
        <p:nvCxnSpPr>
          <p:cNvPr id="8" name="直接连接符 7"/>
          <p:cNvCxnSpPr/>
          <p:nvPr/>
        </p:nvCxnSpPr>
        <p:spPr>
          <a:xfrm>
            <a:off x="3629721" y="4336027"/>
            <a:ext cx="1450951" cy="0"/>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9699" y="4441565"/>
            <a:ext cx="1225439" cy="700516"/>
            <a:chOff x="1628624" y="4441565"/>
            <a:chExt cx="1225439" cy="700516"/>
          </a:xfrm>
        </p:grpSpPr>
        <p:sp>
          <p:nvSpPr>
            <p:cNvPr id="12" name="PA-六边形 11"/>
            <p:cNvSpPr/>
            <p:nvPr>
              <p:custDataLst>
                <p:tags r:id="rId2"/>
              </p:custDataLst>
            </p:nvPr>
          </p:nvSpPr>
          <p:spPr>
            <a:xfrm rot="5400000">
              <a:off x="1615109" y="4787880"/>
              <a:ext cx="195974" cy="168944"/>
            </a:xfrm>
            <a:prstGeom prst="hexagon">
              <a:avLst/>
            </a:prstGeom>
            <a:solidFill>
              <a:schemeClr val="accent5">
                <a:lumMod val="50000"/>
                <a:alpha val="254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六边形 13"/>
            <p:cNvSpPr/>
            <p:nvPr>
              <p:custDataLst>
                <p:tags r:id="rId3"/>
              </p:custDataLst>
            </p:nvPr>
          </p:nvSpPr>
          <p:spPr>
            <a:xfrm rot="5400000">
              <a:off x="1807592" y="4787880"/>
              <a:ext cx="195974" cy="168944"/>
            </a:xfrm>
            <a:prstGeom prst="hexagon">
              <a:avLst/>
            </a:prstGeom>
            <a:solidFill>
              <a:schemeClr val="accent5">
                <a:lumMod val="50000"/>
                <a:alpha val="2047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六边形 14"/>
            <p:cNvSpPr/>
            <p:nvPr>
              <p:custDataLst>
                <p:tags r:id="rId4"/>
              </p:custDataLst>
            </p:nvPr>
          </p:nvSpPr>
          <p:spPr>
            <a:xfrm rot="5400000">
              <a:off x="2000075" y="4787880"/>
              <a:ext cx="195974" cy="168944"/>
            </a:xfrm>
            <a:prstGeom prst="hexagon">
              <a:avLst/>
            </a:prstGeom>
            <a:solidFill>
              <a:schemeClr val="accent5">
                <a:lumMod val="50000"/>
                <a:alpha val="2852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六边形 15"/>
            <p:cNvSpPr/>
            <p:nvPr>
              <p:custDataLst>
                <p:tags r:id="rId5"/>
              </p:custDataLst>
            </p:nvPr>
          </p:nvSpPr>
          <p:spPr>
            <a:xfrm rot="5400000">
              <a:off x="2192559" y="4787880"/>
              <a:ext cx="195974" cy="168944"/>
            </a:xfrm>
            <a:prstGeom prst="hexagon">
              <a:avLst/>
            </a:prstGeom>
            <a:solidFill>
              <a:schemeClr val="accent5">
                <a:lumMod val="50000"/>
                <a:alpha val="12293"/>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六边形 17"/>
            <p:cNvSpPr/>
            <p:nvPr>
              <p:custDataLst>
                <p:tags r:id="rId6"/>
              </p:custDataLst>
            </p:nvPr>
          </p:nvSpPr>
          <p:spPr>
            <a:xfrm rot="5400000">
              <a:off x="2577526" y="4787880"/>
              <a:ext cx="195974" cy="168944"/>
            </a:xfrm>
            <a:prstGeom prst="hexagon">
              <a:avLst/>
            </a:prstGeom>
            <a:solidFill>
              <a:schemeClr val="accent5">
                <a:lumMod val="50000"/>
                <a:alpha val="92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六边形 18"/>
            <p:cNvSpPr/>
            <p:nvPr>
              <p:custDataLst>
                <p:tags r:id="rId7"/>
              </p:custDataLst>
            </p:nvPr>
          </p:nvSpPr>
          <p:spPr>
            <a:xfrm rot="5400000">
              <a:off x="1709187" y="4959622"/>
              <a:ext cx="195974" cy="168944"/>
            </a:xfrm>
            <a:prstGeom prst="hexagon">
              <a:avLst/>
            </a:prstGeom>
            <a:solidFill>
              <a:schemeClr val="accent5">
                <a:lumMod val="50000"/>
                <a:alpha val="2602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六边形 19"/>
            <p:cNvSpPr/>
            <p:nvPr>
              <p:custDataLst>
                <p:tags r:id="rId8"/>
              </p:custDataLst>
            </p:nvPr>
          </p:nvSpPr>
          <p:spPr>
            <a:xfrm rot="5400000">
              <a:off x="1901670" y="4959622"/>
              <a:ext cx="195974" cy="168944"/>
            </a:xfrm>
            <a:prstGeom prst="hexagon">
              <a:avLst/>
            </a:prstGeom>
            <a:solidFill>
              <a:schemeClr val="accent5">
                <a:lumMod val="50000"/>
                <a:alpha val="169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六边形 20"/>
            <p:cNvSpPr/>
            <p:nvPr>
              <p:custDataLst>
                <p:tags r:id="rId9"/>
              </p:custDataLst>
            </p:nvPr>
          </p:nvSpPr>
          <p:spPr>
            <a:xfrm rot="5400000">
              <a:off x="2094154" y="4959622"/>
              <a:ext cx="195974" cy="168944"/>
            </a:xfrm>
            <a:prstGeom prst="hexagon">
              <a:avLst/>
            </a:prstGeom>
            <a:solidFill>
              <a:schemeClr val="accent5">
                <a:lumMod val="50000"/>
                <a:alpha val="1271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六边形 21"/>
            <p:cNvSpPr/>
            <p:nvPr>
              <p:custDataLst>
                <p:tags r:id="rId10"/>
              </p:custDataLst>
            </p:nvPr>
          </p:nvSpPr>
          <p:spPr>
            <a:xfrm rot="5400000">
              <a:off x="2286637" y="4959622"/>
              <a:ext cx="195974" cy="168944"/>
            </a:xfrm>
            <a:prstGeom prst="hexagon">
              <a:avLst/>
            </a:prstGeom>
            <a:solidFill>
              <a:schemeClr val="accent5">
                <a:lumMod val="50000"/>
                <a:alpha val="2027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六边形 22"/>
            <p:cNvSpPr/>
            <p:nvPr>
              <p:custDataLst>
                <p:tags r:id="rId11"/>
              </p:custDataLst>
            </p:nvPr>
          </p:nvSpPr>
          <p:spPr>
            <a:xfrm rot="5400000">
              <a:off x="2479121" y="4959622"/>
              <a:ext cx="195974" cy="168944"/>
            </a:xfrm>
            <a:prstGeom prst="hexagon">
              <a:avLst/>
            </a:prstGeom>
            <a:solidFill>
              <a:schemeClr val="accent5">
                <a:lumMod val="50000"/>
                <a:alpha val="154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六边形 24"/>
            <p:cNvSpPr/>
            <p:nvPr>
              <p:custDataLst>
                <p:tags r:id="rId12"/>
              </p:custDataLst>
            </p:nvPr>
          </p:nvSpPr>
          <p:spPr>
            <a:xfrm rot="5400000">
              <a:off x="1901670" y="4619629"/>
              <a:ext cx="195974" cy="168944"/>
            </a:xfrm>
            <a:prstGeom prst="hexagon">
              <a:avLst/>
            </a:prstGeom>
            <a:solidFill>
              <a:schemeClr val="accent5">
                <a:lumMod val="50000"/>
                <a:alpha val="1625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六边形 25"/>
            <p:cNvSpPr/>
            <p:nvPr>
              <p:custDataLst>
                <p:tags r:id="rId13"/>
              </p:custDataLst>
            </p:nvPr>
          </p:nvSpPr>
          <p:spPr>
            <a:xfrm rot="5400000">
              <a:off x="2094154" y="4619629"/>
              <a:ext cx="195974" cy="168944"/>
            </a:xfrm>
            <a:prstGeom prst="hexagon">
              <a:avLst/>
            </a:prstGeom>
            <a:solidFill>
              <a:schemeClr val="accent5">
                <a:lumMod val="50000"/>
                <a:alpha val="132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六边形 26"/>
            <p:cNvSpPr/>
            <p:nvPr>
              <p:custDataLst>
                <p:tags r:id="rId14"/>
              </p:custDataLst>
            </p:nvPr>
          </p:nvSpPr>
          <p:spPr>
            <a:xfrm rot="5400000">
              <a:off x="2286637" y="4619629"/>
              <a:ext cx="195974" cy="168944"/>
            </a:xfrm>
            <a:prstGeom prst="hexagon">
              <a:avLst/>
            </a:prstGeom>
            <a:solidFill>
              <a:schemeClr val="accent5">
                <a:lumMod val="50000"/>
                <a:alpha val="31662"/>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六边形 27"/>
            <p:cNvSpPr/>
            <p:nvPr>
              <p:custDataLst>
                <p:tags r:id="rId15"/>
              </p:custDataLst>
            </p:nvPr>
          </p:nvSpPr>
          <p:spPr>
            <a:xfrm rot="5400000">
              <a:off x="2479121" y="4619629"/>
              <a:ext cx="195974" cy="168944"/>
            </a:xfrm>
            <a:prstGeom prst="hexagon">
              <a:avLst/>
            </a:prstGeom>
            <a:solidFill>
              <a:schemeClr val="accent5">
                <a:lumMod val="50000"/>
                <a:alpha val="1782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六边形 28"/>
            <p:cNvSpPr/>
            <p:nvPr>
              <p:custDataLst>
                <p:tags r:id="rId16"/>
              </p:custDataLst>
            </p:nvPr>
          </p:nvSpPr>
          <p:spPr>
            <a:xfrm rot="5400000">
              <a:off x="2671604" y="4619629"/>
              <a:ext cx="195974" cy="168944"/>
            </a:xfrm>
            <a:prstGeom prst="hexagon">
              <a:avLst/>
            </a:prstGeom>
            <a:solidFill>
              <a:schemeClr val="accent5">
                <a:lumMod val="50000"/>
                <a:alpha val="1975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六边形 30"/>
            <p:cNvSpPr/>
            <p:nvPr>
              <p:custDataLst>
                <p:tags r:id="rId17"/>
              </p:custDataLst>
            </p:nvPr>
          </p:nvSpPr>
          <p:spPr>
            <a:xfrm rot="5400000">
              <a:off x="1807592" y="4455080"/>
              <a:ext cx="195974" cy="168944"/>
            </a:xfrm>
            <a:prstGeom prst="hexagon">
              <a:avLst/>
            </a:prstGeom>
            <a:solidFill>
              <a:schemeClr val="accent5">
                <a:lumMod val="50000"/>
                <a:alpha val="3078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六边形 31"/>
            <p:cNvSpPr/>
            <p:nvPr>
              <p:custDataLst>
                <p:tags r:id="rId18"/>
              </p:custDataLst>
            </p:nvPr>
          </p:nvSpPr>
          <p:spPr>
            <a:xfrm rot="5400000">
              <a:off x="2000075" y="4455080"/>
              <a:ext cx="195974" cy="168944"/>
            </a:xfrm>
            <a:prstGeom prst="hexagon">
              <a:avLst/>
            </a:prstGeom>
            <a:solidFill>
              <a:schemeClr val="accent5">
                <a:lumMod val="50000"/>
                <a:alpha val="23386"/>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六边形 32"/>
            <p:cNvSpPr/>
            <p:nvPr>
              <p:custDataLst>
                <p:tags r:id="rId19"/>
              </p:custDataLst>
            </p:nvPr>
          </p:nvSpPr>
          <p:spPr>
            <a:xfrm rot="5400000">
              <a:off x="2192559" y="4455080"/>
              <a:ext cx="195974" cy="168944"/>
            </a:xfrm>
            <a:prstGeom prst="hexagon">
              <a:avLst/>
            </a:prstGeom>
            <a:solidFill>
              <a:schemeClr val="accent5">
                <a:lumMod val="50000"/>
                <a:alpha val="1580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50747" y="3401321"/>
            <a:ext cx="843501" cy="523220"/>
          </a:xfrm>
          <a:prstGeom prst="rect">
            <a:avLst/>
          </a:prstGeom>
        </p:spPr>
        <p:txBody>
          <a:bodyPr wrap="none">
            <a:spAutoFit/>
          </a:bodyPr>
          <a:lstStyle/>
          <a:p>
            <a:r>
              <a:rPr lang="en-US" altLang="zh-CN" sz="2800" dirty="0">
                <a:solidFill>
                  <a:schemeClr val="accent5">
                    <a:lumMod val="50000"/>
                  </a:schemeClr>
                </a:solidFill>
                <a:cs typeface="+mn-ea"/>
                <a:sym typeface="+mn-lt"/>
              </a:rPr>
              <a:t>Part</a:t>
            </a:r>
            <a:endParaRPr lang="zh-CN" altLang="en-US" sz="2800" dirty="0">
              <a:solidFill>
                <a:schemeClr val="accent5">
                  <a:lumMod val="50000"/>
                </a:schemeClr>
              </a:solidFill>
            </a:endParaRPr>
          </a:p>
        </p:txBody>
      </p:sp>
      <p:pic>
        <p:nvPicPr>
          <p:cNvPr id="4" name="图片 3" descr="校徽紫色版"/>
          <p:cNvPicPr>
            <a:picLocks noChangeAspect="1"/>
          </p:cNvPicPr>
          <p:nvPr/>
        </p:nvPicPr>
        <p:blipFill>
          <a:blip r:embed="rId20"/>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27160" y="1000216"/>
            <a:ext cx="7847450" cy="1171345"/>
            <a:chOff x="3584910" y="1423761"/>
            <a:chExt cx="7847450" cy="1171345"/>
          </a:xfrm>
        </p:grpSpPr>
        <p:grpSp>
          <p:nvGrpSpPr>
            <p:cNvPr id="5" name="组合 4"/>
            <p:cNvGrpSpPr/>
            <p:nvPr/>
          </p:nvGrpSpPr>
          <p:grpSpPr>
            <a:xfrm>
              <a:off x="5222060" y="1464111"/>
              <a:ext cx="6210300" cy="1130995"/>
              <a:chOff x="5362575" y="1485316"/>
              <a:chExt cx="6210300" cy="1130995"/>
            </a:xfrm>
          </p:grpSpPr>
          <p:sp>
            <p:nvSpPr>
              <p:cNvPr id="3" name="矩形 2"/>
              <p:cNvSpPr/>
              <p:nvPr/>
            </p:nvSpPr>
            <p:spPr>
              <a:xfrm>
                <a:off x="5362575" y="1885426"/>
                <a:ext cx="6210300"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sp>
            <p:nvSpPr>
              <p:cNvPr id="4" name="矩形 3"/>
              <p:cNvSpPr/>
              <p:nvPr/>
            </p:nvSpPr>
            <p:spPr>
              <a:xfrm>
                <a:off x="5362575" y="1485316"/>
                <a:ext cx="2355850" cy="398780"/>
              </a:xfrm>
              <a:prstGeom prst="rect">
                <a:avLst/>
              </a:prstGeom>
            </p:spPr>
            <p:txBody>
              <a:bodyPr wrap="none">
                <a:spAutoFit/>
              </a:bodyPr>
              <a:lstStyle/>
              <a:p>
                <a:r>
                  <a:rPr lang="zh-CN" altLang="en-US" sz="2000" b="1" dirty="0">
                    <a:solidFill>
                      <a:schemeClr val="accent5">
                        <a:lumMod val="50000"/>
                      </a:schemeClr>
                    </a:solidFill>
                    <a:cs typeface="+mn-ea"/>
                    <a:sym typeface="+mn-lt"/>
                  </a:rPr>
                  <a:t>允公允能  日新月异</a:t>
                </a:r>
                <a:endParaRPr lang="zh-CN" altLang="en-US" sz="2000" b="1" dirty="0">
                  <a:solidFill>
                    <a:schemeClr val="accent5">
                      <a:lumMod val="50000"/>
                    </a:schemeClr>
                  </a:solidFill>
                  <a:cs typeface="+mn-ea"/>
                  <a:sym typeface="+mn-lt"/>
                </a:endParaRPr>
              </a:p>
            </p:txBody>
          </p:sp>
        </p:grpSp>
        <p:grpSp>
          <p:nvGrpSpPr>
            <p:cNvPr id="7" name="组合 6"/>
            <p:cNvGrpSpPr/>
            <p:nvPr/>
          </p:nvGrpSpPr>
          <p:grpSpPr>
            <a:xfrm>
              <a:off x="3584910" y="1423761"/>
              <a:ext cx="1323976" cy="1141358"/>
              <a:chOff x="3584910" y="1423761"/>
              <a:chExt cx="1323976" cy="1141358"/>
            </a:xfrm>
          </p:grpSpPr>
          <p:sp>
            <p:nvSpPr>
              <p:cNvPr id="2" name="六边形 1"/>
              <p:cNvSpPr/>
              <p:nvPr/>
            </p:nvSpPr>
            <p:spPr>
              <a:xfrm>
                <a:off x="3584910" y="1423761"/>
                <a:ext cx="1323976" cy="1141358"/>
              </a:xfrm>
              <a:prstGeom prst="hexagon">
                <a:avLst/>
              </a:prstGeom>
              <a:solidFill>
                <a:schemeClr val="accent1">
                  <a:lumMod val="75000"/>
                </a:schemeClr>
              </a:solidFill>
              <a:ln>
                <a:noFill/>
              </a:ln>
              <a:effectLst>
                <a:outerShdw blurRad="165100" dist="1270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5"/>
              <p:cNvSpPr/>
              <p:nvPr/>
            </p:nvSpPr>
            <p:spPr>
              <a:xfrm>
                <a:off x="3898084" y="1654593"/>
                <a:ext cx="690880" cy="706755"/>
              </a:xfrm>
              <a:prstGeom prst="rect">
                <a:avLst/>
              </a:prstGeom>
            </p:spPr>
            <p:txBody>
              <a:bodyPr wrap="none">
                <a:spAutoFit/>
              </a:bodyPr>
              <a:lstStyle/>
              <a:p>
                <a:r>
                  <a:rPr lang="zh-CN" altLang="en-US" sz="2000" b="1" dirty="0">
                    <a:solidFill>
                      <a:schemeClr val="bg1"/>
                    </a:solidFill>
                    <a:cs typeface="+mn-ea"/>
                    <a:sym typeface="+mn-lt"/>
                  </a:rPr>
                  <a:t>研究</a:t>
                </a:r>
                <a:endParaRPr lang="en-US" altLang="zh-CN" sz="2000" b="1" dirty="0">
                  <a:solidFill>
                    <a:schemeClr val="bg1"/>
                  </a:solidFill>
                  <a:cs typeface="+mn-ea"/>
                  <a:sym typeface="+mn-lt"/>
                </a:endParaRPr>
              </a:p>
              <a:p>
                <a:r>
                  <a:rPr lang="zh-CN" altLang="en-US" sz="2000" b="1" dirty="0">
                    <a:solidFill>
                      <a:schemeClr val="bg1"/>
                    </a:solidFill>
                  </a:rPr>
                  <a:t>对象</a:t>
                </a:r>
                <a:endParaRPr lang="zh-CN" altLang="en-US" sz="2000" b="1" dirty="0">
                  <a:solidFill>
                    <a:schemeClr val="bg1"/>
                  </a:solidFill>
                </a:endParaRPr>
              </a:p>
            </p:txBody>
          </p:sp>
        </p:grpSp>
      </p:grpSp>
      <p:grpSp>
        <p:nvGrpSpPr>
          <p:cNvPr id="9" name="组合 8"/>
          <p:cNvGrpSpPr/>
          <p:nvPr/>
        </p:nvGrpSpPr>
        <p:grpSpPr>
          <a:xfrm>
            <a:off x="3527160" y="2754287"/>
            <a:ext cx="7847450" cy="1141358"/>
            <a:chOff x="3584910" y="1423761"/>
            <a:chExt cx="7847450" cy="1141358"/>
          </a:xfrm>
        </p:grpSpPr>
        <p:grpSp>
          <p:nvGrpSpPr>
            <p:cNvPr id="10" name="组合 9"/>
            <p:cNvGrpSpPr/>
            <p:nvPr/>
          </p:nvGrpSpPr>
          <p:grpSpPr>
            <a:xfrm>
              <a:off x="5222060" y="1464111"/>
              <a:ext cx="6210300" cy="1031701"/>
              <a:chOff x="5362575" y="1485316"/>
              <a:chExt cx="6210300" cy="1031701"/>
            </a:xfrm>
          </p:grpSpPr>
          <p:sp>
            <p:nvSpPr>
              <p:cNvPr id="14" name="矩形 13"/>
              <p:cNvSpPr/>
              <p:nvPr/>
            </p:nvSpPr>
            <p:spPr>
              <a:xfrm>
                <a:off x="5362575" y="1885426"/>
                <a:ext cx="6210300" cy="631591"/>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sp>
            <p:nvSpPr>
              <p:cNvPr id="15" name="矩形 14"/>
              <p:cNvSpPr/>
              <p:nvPr/>
            </p:nvSpPr>
            <p:spPr>
              <a:xfrm>
                <a:off x="5362575" y="1485316"/>
                <a:ext cx="2285365" cy="398780"/>
              </a:xfrm>
              <a:prstGeom prst="rect">
                <a:avLst/>
              </a:prstGeom>
            </p:spPr>
            <p:txBody>
              <a:bodyPr wrap="none">
                <a:spAutoFit/>
              </a:bodyPr>
              <a:lstStyle/>
              <a:p>
                <a:r>
                  <a:rPr lang="zh-CN" altLang="en-US" sz="2000" b="1" dirty="0">
                    <a:solidFill>
                      <a:schemeClr val="accent5">
                        <a:lumMod val="50000"/>
                      </a:schemeClr>
                    </a:solidFill>
                    <a:cs typeface="+mn-ea"/>
                    <a:sym typeface="+mn-lt"/>
                  </a:rPr>
                  <a:t>允公允能 日新月异</a:t>
                </a:r>
                <a:endParaRPr lang="zh-CN" altLang="en-US" sz="2000" b="1" dirty="0">
                  <a:solidFill>
                    <a:schemeClr val="accent5">
                      <a:lumMod val="50000"/>
                    </a:schemeClr>
                  </a:solidFill>
                  <a:cs typeface="+mn-ea"/>
                  <a:sym typeface="+mn-lt"/>
                </a:endParaRPr>
              </a:p>
            </p:txBody>
          </p:sp>
        </p:grpSp>
        <p:grpSp>
          <p:nvGrpSpPr>
            <p:cNvPr id="11" name="组合 10"/>
            <p:cNvGrpSpPr/>
            <p:nvPr/>
          </p:nvGrpSpPr>
          <p:grpSpPr>
            <a:xfrm>
              <a:off x="3584910" y="1423761"/>
              <a:ext cx="1323976" cy="1141358"/>
              <a:chOff x="3584910" y="1423761"/>
              <a:chExt cx="1323976" cy="1141358"/>
            </a:xfrm>
          </p:grpSpPr>
          <p:sp>
            <p:nvSpPr>
              <p:cNvPr id="12" name="六边形 11"/>
              <p:cNvSpPr/>
              <p:nvPr/>
            </p:nvSpPr>
            <p:spPr>
              <a:xfrm>
                <a:off x="3584910" y="1423761"/>
                <a:ext cx="1323976" cy="1141358"/>
              </a:xfrm>
              <a:prstGeom prst="hexagon">
                <a:avLst/>
              </a:prstGeom>
              <a:solidFill>
                <a:schemeClr val="accent1">
                  <a:lumMod val="75000"/>
                </a:schemeClr>
              </a:solidFill>
              <a:ln>
                <a:noFill/>
              </a:ln>
              <a:effectLst>
                <a:outerShdw blurRad="165100" dist="1270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矩形 12"/>
              <p:cNvSpPr/>
              <p:nvPr/>
            </p:nvSpPr>
            <p:spPr>
              <a:xfrm>
                <a:off x="3898084" y="1654593"/>
                <a:ext cx="690880" cy="706755"/>
              </a:xfrm>
              <a:prstGeom prst="rect">
                <a:avLst/>
              </a:prstGeom>
            </p:spPr>
            <p:txBody>
              <a:bodyPr wrap="none">
                <a:spAutoFit/>
              </a:bodyPr>
              <a:lstStyle/>
              <a:p>
                <a:r>
                  <a:rPr lang="zh-CN" altLang="en-US" sz="2000" b="1" dirty="0">
                    <a:solidFill>
                      <a:schemeClr val="bg1"/>
                    </a:solidFill>
                    <a:cs typeface="+mn-ea"/>
                    <a:sym typeface="+mn-lt"/>
                  </a:rPr>
                  <a:t>研究</a:t>
                </a:r>
                <a:endParaRPr lang="en-US" altLang="zh-CN" sz="2000" b="1" dirty="0">
                  <a:solidFill>
                    <a:schemeClr val="bg1"/>
                  </a:solidFill>
                  <a:cs typeface="+mn-ea"/>
                  <a:sym typeface="+mn-lt"/>
                </a:endParaRPr>
              </a:p>
              <a:p>
                <a:r>
                  <a:rPr lang="zh-CN" altLang="en-US" sz="2000" b="1" dirty="0">
                    <a:solidFill>
                      <a:schemeClr val="bg1"/>
                    </a:solidFill>
                  </a:rPr>
                  <a:t>对象</a:t>
                </a:r>
                <a:endParaRPr lang="zh-CN" altLang="en-US" sz="2000" b="1" dirty="0">
                  <a:solidFill>
                    <a:schemeClr val="bg1"/>
                  </a:solidFill>
                </a:endParaRPr>
              </a:p>
            </p:txBody>
          </p:sp>
        </p:grpSp>
      </p:grpSp>
      <p:grpSp>
        <p:nvGrpSpPr>
          <p:cNvPr id="16" name="组合 15"/>
          <p:cNvGrpSpPr/>
          <p:nvPr/>
        </p:nvGrpSpPr>
        <p:grpSpPr>
          <a:xfrm>
            <a:off x="3527160" y="4559158"/>
            <a:ext cx="7847450" cy="1171345"/>
            <a:chOff x="3584910" y="1423761"/>
            <a:chExt cx="7847450" cy="1171345"/>
          </a:xfrm>
        </p:grpSpPr>
        <p:grpSp>
          <p:nvGrpSpPr>
            <p:cNvPr id="17" name="组合 16"/>
            <p:cNvGrpSpPr/>
            <p:nvPr/>
          </p:nvGrpSpPr>
          <p:grpSpPr>
            <a:xfrm>
              <a:off x="5222060" y="1464111"/>
              <a:ext cx="6210300" cy="1130995"/>
              <a:chOff x="5362575" y="1485316"/>
              <a:chExt cx="6210300" cy="1130995"/>
            </a:xfrm>
          </p:grpSpPr>
          <p:sp>
            <p:nvSpPr>
              <p:cNvPr id="21" name="矩形 20"/>
              <p:cNvSpPr/>
              <p:nvPr/>
            </p:nvSpPr>
            <p:spPr>
              <a:xfrm>
                <a:off x="5362575" y="1885426"/>
                <a:ext cx="6210300"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sp>
            <p:nvSpPr>
              <p:cNvPr id="22" name="矩形 21"/>
              <p:cNvSpPr/>
              <p:nvPr/>
            </p:nvSpPr>
            <p:spPr>
              <a:xfrm>
                <a:off x="5362575" y="1485316"/>
                <a:ext cx="2285365" cy="398780"/>
              </a:xfrm>
              <a:prstGeom prst="rect">
                <a:avLst/>
              </a:prstGeom>
            </p:spPr>
            <p:txBody>
              <a:bodyPr wrap="none">
                <a:spAutoFit/>
              </a:bodyPr>
              <a:lstStyle/>
              <a:p>
                <a:r>
                  <a:rPr lang="zh-CN" altLang="en-US" sz="2000" b="1" dirty="0">
                    <a:solidFill>
                      <a:schemeClr val="accent5">
                        <a:lumMod val="50000"/>
                      </a:schemeClr>
                    </a:solidFill>
                    <a:cs typeface="+mn-ea"/>
                    <a:sym typeface="+mn-lt"/>
                  </a:rPr>
                  <a:t>允公允能 日新月异</a:t>
                </a:r>
                <a:endParaRPr lang="zh-CN" altLang="en-US" sz="2000" b="1" dirty="0">
                  <a:solidFill>
                    <a:schemeClr val="accent5">
                      <a:lumMod val="50000"/>
                    </a:schemeClr>
                  </a:solidFill>
                  <a:cs typeface="+mn-ea"/>
                  <a:sym typeface="+mn-lt"/>
                </a:endParaRPr>
              </a:p>
            </p:txBody>
          </p:sp>
        </p:grpSp>
        <p:grpSp>
          <p:nvGrpSpPr>
            <p:cNvPr id="18" name="组合 17"/>
            <p:cNvGrpSpPr/>
            <p:nvPr/>
          </p:nvGrpSpPr>
          <p:grpSpPr>
            <a:xfrm>
              <a:off x="3584910" y="1423761"/>
              <a:ext cx="1323976" cy="1141358"/>
              <a:chOff x="3584910" y="1423761"/>
              <a:chExt cx="1323976" cy="1141358"/>
            </a:xfrm>
          </p:grpSpPr>
          <p:sp>
            <p:nvSpPr>
              <p:cNvPr id="19" name="六边形 18"/>
              <p:cNvSpPr/>
              <p:nvPr/>
            </p:nvSpPr>
            <p:spPr>
              <a:xfrm>
                <a:off x="3584910" y="1423761"/>
                <a:ext cx="1323976" cy="1141358"/>
              </a:xfrm>
              <a:prstGeom prst="hexagon">
                <a:avLst/>
              </a:prstGeom>
              <a:solidFill>
                <a:schemeClr val="accent1">
                  <a:lumMod val="75000"/>
                </a:schemeClr>
              </a:solidFill>
              <a:ln>
                <a:noFill/>
              </a:ln>
              <a:effectLst>
                <a:outerShdw blurRad="165100" dist="1270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矩形 19"/>
              <p:cNvSpPr/>
              <p:nvPr/>
            </p:nvSpPr>
            <p:spPr>
              <a:xfrm>
                <a:off x="3898084" y="1654593"/>
                <a:ext cx="690880" cy="706755"/>
              </a:xfrm>
              <a:prstGeom prst="rect">
                <a:avLst/>
              </a:prstGeom>
            </p:spPr>
            <p:txBody>
              <a:bodyPr wrap="none">
                <a:spAutoFit/>
              </a:bodyPr>
              <a:lstStyle/>
              <a:p>
                <a:r>
                  <a:rPr lang="zh-CN" altLang="en-US" sz="2000" b="1" dirty="0">
                    <a:solidFill>
                      <a:schemeClr val="bg1"/>
                    </a:solidFill>
                    <a:cs typeface="+mn-ea"/>
                    <a:sym typeface="+mn-lt"/>
                  </a:rPr>
                  <a:t>研究</a:t>
                </a:r>
                <a:endParaRPr lang="en-US" altLang="zh-CN" sz="2000" b="1" dirty="0">
                  <a:solidFill>
                    <a:schemeClr val="bg1"/>
                  </a:solidFill>
                  <a:cs typeface="+mn-ea"/>
                  <a:sym typeface="+mn-lt"/>
                </a:endParaRPr>
              </a:p>
              <a:p>
                <a:r>
                  <a:rPr lang="zh-CN" altLang="en-US" sz="2000" dirty="0">
                    <a:solidFill>
                      <a:schemeClr val="bg1"/>
                    </a:solidFill>
                  </a:rPr>
                  <a:t>对象</a:t>
                </a:r>
                <a:endParaRPr lang="zh-CN" altLang="en-US" sz="2000" dirty="0">
                  <a:solidFill>
                    <a:schemeClr val="bg1"/>
                  </a:solidFill>
                </a:endParaRPr>
              </a:p>
            </p:txBody>
          </p:sp>
        </p:grpSp>
      </p:grpSp>
      <p:cxnSp>
        <p:nvCxnSpPr>
          <p:cNvPr id="24" name="直接连接符 23"/>
          <p:cNvCxnSpPr/>
          <p:nvPr/>
        </p:nvCxnSpPr>
        <p:spPr>
          <a:xfrm>
            <a:off x="3497059" y="2524058"/>
            <a:ext cx="7907653"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497059" y="4198853"/>
            <a:ext cx="7907653"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3" name="图片 22" descr="校徽紫色版"/>
          <p:cNvPicPr>
            <a:picLocks noChangeAspect="1"/>
          </p:cNvPicPr>
          <p:nvPr/>
        </p:nvPicPr>
        <p:blipFill>
          <a:blip r:embed="rId1"/>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272587" y="1217265"/>
            <a:ext cx="8248852" cy="875899"/>
            <a:chOff x="3330340" y="1328286"/>
            <a:chExt cx="8248852" cy="875899"/>
          </a:xfrm>
        </p:grpSpPr>
        <p:sp>
          <p:nvSpPr>
            <p:cNvPr id="25" name="矩形 24"/>
            <p:cNvSpPr/>
            <p:nvPr/>
          </p:nvSpPr>
          <p:spPr>
            <a:xfrm>
              <a:off x="3330340" y="1328286"/>
              <a:ext cx="8248852" cy="875899"/>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五边形 22"/>
            <p:cNvSpPr/>
            <p:nvPr/>
          </p:nvSpPr>
          <p:spPr>
            <a:xfrm>
              <a:off x="3330340" y="1328286"/>
              <a:ext cx="1655545" cy="875899"/>
            </a:xfrm>
            <a:prstGeom prst="homePlate">
              <a:avLst>
                <a:gd name="adj" fmla="val 35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52818" y="1566180"/>
              <a:ext cx="1198880" cy="398780"/>
            </a:xfrm>
            <a:prstGeom prst="rect">
              <a:avLst/>
            </a:prstGeom>
          </p:spPr>
          <p:txBody>
            <a:bodyPr wrap="none">
              <a:spAutoFit/>
            </a:bodyPr>
            <a:lstStyle/>
            <a:p>
              <a:r>
                <a:rPr lang="zh-CN" altLang="en-US" sz="2000" b="1" dirty="0">
                  <a:solidFill>
                    <a:schemeClr val="bg1"/>
                  </a:solidFill>
                  <a:cs typeface="+mn-ea"/>
                  <a:sym typeface="+mn-lt"/>
                </a:rPr>
                <a:t>研究内容</a:t>
              </a:r>
              <a:endParaRPr lang="zh-CN" altLang="en-US" sz="2000" dirty="0">
                <a:solidFill>
                  <a:schemeClr val="bg1"/>
                </a:solidFill>
              </a:endParaRPr>
            </a:p>
          </p:txBody>
        </p:sp>
        <p:sp>
          <p:nvSpPr>
            <p:cNvPr id="28" name="矩形 27"/>
            <p:cNvSpPr/>
            <p:nvPr/>
          </p:nvSpPr>
          <p:spPr>
            <a:xfrm>
              <a:off x="5294442" y="1415786"/>
              <a:ext cx="5976193"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 </a:t>
              </a:r>
              <a:endParaRPr sz="1600" dirty="0">
                <a:solidFill>
                  <a:schemeClr val="accent5">
                    <a:lumMod val="50000"/>
                  </a:schemeClr>
                </a:solidFill>
                <a:cs typeface="+mn-ea"/>
                <a:sym typeface="+mn-lt"/>
              </a:endParaRPr>
            </a:p>
          </p:txBody>
        </p:sp>
      </p:grpSp>
      <p:grpSp>
        <p:nvGrpSpPr>
          <p:cNvPr id="30" name="组合 29"/>
          <p:cNvGrpSpPr/>
          <p:nvPr/>
        </p:nvGrpSpPr>
        <p:grpSpPr>
          <a:xfrm>
            <a:off x="3272587" y="2479087"/>
            <a:ext cx="8248852" cy="875899"/>
            <a:chOff x="3330340" y="1328286"/>
            <a:chExt cx="8248852" cy="875899"/>
          </a:xfrm>
        </p:grpSpPr>
        <p:sp>
          <p:nvSpPr>
            <p:cNvPr id="31" name="矩形 30"/>
            <p:cNvSpPr/>
            <p:nvPr/>
          </p:nvSpPr>
          <p:spPr>
            <a:xfrm>
              <a:off x="3330340" y="1328286"/>
              <a:ext cx="8248852" cy="875899"/>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五边形 31"/>
            <p:cNvSpPr/>
            <p:nvPr/>
          </p:nvSpPr>
          <p:spPr>
            <a:xfrm>
              <a:off x="3330340" y="1328286"/>
              <a:ext cx="1655545" cy="875899"/>
            </a:xfrm>
            <a:prstGeom prst="homePlate">
              <a:avLst>
                <a:gd name="adj" fmla="val 35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552818" y="1566180"/>
              <a:ext cx="1198880" cy="398780"/>
            </a:xfrm>
            <a:prstGeom prst="rect">
              <a:avLst/>
            </a:prstGeom>
          </p:spPr>
          <p:txBody>
            <a:bodyPr wrap="none">
              <a:spAutoFit/>
            </a:bodyPr>
            <a:lstStyle/>
            <a:p>
              <a:r>
                <a:rPr lang="zh-CN" altLang="en-US" sz="2000" b="1" dirty="0">
                  <a:solidFill>
                    <a:schemeClr val="bg1"/>
                  </a:solidFill>
                  <a:cs typeface="+mn-ea"/>
                  <a:sym typeface="+mn-lt"/>
                </a:rPr>
                <a:t>研究内容</a:t>
              </a:r>
              <a:endParaRPr lang="zh-CN" altLang="en-US" sz="2000" dirty="0">
                <a:solidFill>
                  <a:schemeClr val="bg1"/>
                </a:solidFill>
              </a:endParaRPr>
            </a:p>
          </p:txBody>
        </p:sp>
        <p:sp>
          <p:nvSpPr>
            <p:cNvPr id="34" name="矩形 33"/>
            <p:cNvSpPr/>
            <p:nvPr/>
          </p:nvSpPr>
          <p:spPr>
            <a:xfrm>
              <a:off x="5294442" y="1415786"/>
              <a:ext cx="5976193"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grpSp>
        <p:nvGrpSpPr>
          <p:cNvPr id="35" name="组合 34"/>
          <p:cNvGrpSpPr/>
          <p:nvPr/>
        </p:nvGrpSpPr>
        <p:grpSpPr>
          <a:xfrm>
            <a:off x="3272587" y="3740909"/>
            <a:ext cx="8248852" cy="875899"/>
            <a:chOff x="3330340" y="1328286"/>
            <a:chExt cx="8248852" cy="875899"/>
          </a:xfrm>
        </p:grpSpPr>
        <p:sp>
          <p:nvSpPr>
            <p:cNvPr id="36" name="矩形 35"/>
            <p:cNvSpPr/>
            <p:nvPr/>
          </p:nvSpPr>
          <p:spPr>
            <a:xfrm>
              <a:off x="3330340" y="1328286"/>
              <a:ext cx="8248852" cy="875899"/>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五边形 36"/>
            <p:cNvSpPr/>
            <p:nvPr/>
          </p:nvSpPr>
          <p:spPr>
            <a:xfrm>
              <a:off x="3330340" y="1328286"/>
              <a:ext cx="1655545" cy="875899"/>
            </a:xfrm>
            <a:prstGeom prst="homePlate">
              <a:avLst>
                <a:gd name="adj" fmla="val 35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552818" y="1566180"/>
              <a:ext cx="1198880" cy="398780"/>
            </a:xfrm>
            <a:prstGeom prst="rect">
              <a:avLst/>
            </a:prstGeom>
          </p:spPr>
          <p:txBody>
            <a:bodyPr wrap="none">
              <a:spAutoFit/>
            </a:bodyPr>
            <a:lstStyle/>
            <a:p>
              <a:r>
                <a:rPr lang="zh-CN" altLang="en-US" sz="2000" b="1" dirty="0">
                  <a:solidFill>
                    <a:schemeClr val="bg1"/>
                  </a:solidFill>
                  <a:cs typeface="+mn-ea"/>
                  <a:sym typeface="+mn-lt"/>
                </a:rPr>
                <a:t>研究内容</a:t>
              </a:r>
              <a:endParaRPr lang="zh-CN" altLang="en-US" sz="2000" dirty="0">
                <a:solidFill>
                  <a:schemeClr val="bg1"/>
                </a:solidFill>
              </a:endParaRPr>
            </a:p>
          </p:txBody>
        </p:sp>
        <p:sp>
          <p:nvSpPr>
            <p:cNvPr id="39" name="矩形 38"/>
            <p:cNvSpPr/>
            <p:nvPr/>
          </p:nvSpPr>
          <p:spPr>
            <a:xfrm>
              <a:off x="5294442" y="1415786"/>
              <a:ext cx="5976193"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grpSp>
        <p:nvGrpSpPr>
          <p:cNvPr id="40" name="组合 39"/>
          <p:cNvGrpSpPr/>
          <p:nvPr/>
        </p:nvGrpSpPr>
        <p:grpSpPr>
          <a:xfrm>
            <a:off x="3272587" y="5002731"/>
            <a:ext cx="8248852" cy="875899"/>
            <a:chOff x="3330340" y="1328286"/>
            <a:chExt cx="8248852" cy="875899"/>
          </a:xfrm>
        </p:grpSpPr>
        <p:sp>
          <p:nvSpPr>
            <p:cNvPr id="41" name="矩形 40"/>
            <p:cNvSpPr/>
            <p:nvPr/>
          </p:nvSpPr>
          <p:spPr>
            <a:xfrm>
              <a:off x="3330340" y="1328286"/>
              <a:ext cx="8248852" cy="875899"/>
            </a:xfrm>
            <a:prstGeom prst="rect">
              <a:avLst/>
            </a:prstGeom>
            <a:solidFill>
              <a:schemeClr val="bg1"/>
            </a:solidFill>
            <a:ln>
              <a:noFill/>
            </a:ln>
            <a:effectLst>
              <a:outerShdw blurRad="190500" dist="165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箭头: 五边形 41"/>
            <p:cNvSpPr/>
            <p:nvPr/>
          </p:nvSpPr>
          <p:spPr>
            <a:xfrm>
              <a:off x="3330340" y="1328286"/>
              <a:ext cx="1655545" cy="875899"/>
            </a:xfrm>
            <a:prstGeom prst="homePlate">
              <a:avLst>
                <a:gd name="adj" fmla="val 35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52818" y="1566180"/>
              <a:ext cx="1198880" cy="398780"/>
            </a:xfrm>
            <a:prstGeom prst="rect">
              <a:avLst/>
            </a:prstGeom>
          </p:spPr>
          <p:txBody>
            <a:bodyPr wrap="none">
              <a:spAutoFit/>
            </a:bodyPr>
            <a:lstStyle/>
            <a:p>
              <a:r>
                <a:rPr lang="zh-CN" altLang="en-US" sz="2000" b="1" dirty="0">
                  <a:solidFill>
                    <a:schemeClr val="bg1"/>
                  </a:solidFill>
                  <a:cs typeface="+mn-ea"/>
                  <a:sym typeface="+mn-lt"/>
                </a:rPr>
                <a:t>研究内容</a:t>
              </a:r>
              <a:endParaRPr lang="zh-CN" altLang="en-US" sz="2000" dirty="0">
                <a:solidFill>
                  <a:schemeClr val="bg1"/>
                </a:solidFill>
              </a:endParaRPr>
            </a:p>
          </p:txBody>
        </p:sp>
        <p:sp>
          <p:nvSpPr>
            <p:cNvPr id="44" name="矩形 43"/>
            <p:cNvSpPr/>
            <p:nvPr/>
          </p:nvSpPr>
          <p:spPr>
            <a:xfrm>
              <a:off x="5294442" y="1415786"/>
              <a:ext cx="5976193" cy="730885"/>
            </a:xfrm>
            <a:prstGeom prst="rect">
              <a:avLst/>
            </a:prstGeom>
          </p:spPr>
          <p:txBody>
            <a:bodyPr wrap="square">
              <a:spAutoFit/>
            </a:bodyPr>
            <a:lstStyle/>
            <a:p>
              <a:pPr>
                <a:lnSpc>
                  <a:spcPct val="130000"/>
                </a:lnSpc>
              </a:pPr>
              <a:r>
                <a:rPr sz="1600" dirty="0">
                  <a:solidFill>
                    <a:schemeClr val="accent5">
                      <a:lumMod val="50000"/>
                    </a:schemeClr>
                  </a:solidFill>
                  <a:cs typeface="+mn-ea"/>
                  <a:sym typeface="+mn-lt"/>
                </a:rPr>
                <a:t>请替换文字内容，修改文字内容，或直接复制你的内容到此。请替换文字内容，修改文字内容，或直接复制你的内容到此。</a:t>
              </a:r>
              <a:endParaRPr sz="1600" dirty="0">
                <a:solidFill>
                  <a:schemeClr val="accent5">
                    <a:lumMod val="50000"/>
                  </a:schemeClr>
                </a:solidFill>
                <a:cs typeface="+mn-ea"/>
                <a:sym typeface="+mn-lt"/>
              </a:endParaRPr>
            </a:p>
          </p:txBody>
        </p:sp>
      </p:grpSp>
      <p:pic>
        <p:nvPicPr>
          <p:cNvPr id="2" name="图片 1" descr="校徽紫色版"/>
          <p:cNvPicPr>
            <a:picLocks noChangeAspect="1"/>
          </p:cNvPicPr>
          <p:nvPr/>
        </p:nvPicPr>
        <p:blipFill>
          <a:blip r:embed="rId1"/>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62000"/>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181735" y="1543867"/>
            <a:ext cx="1810111" cy="3770263"/>
          </a:xfrm>
          <a:prstGeom prst="rect">
            <a:avLst/>
          </a:prstGeom>
        </p:spPr>
        <p:txBody>
          <a:bodyPr wrap="none">
            <a:spAutoFit/>
          </a:bodyPr>
          <a:lstStyle/>
          <a:p>
            <a:r>
              <a:rPr lang="en-US" altLang="zh-CN" sz="23900" dirty="0">
                <a:solidFill>
                  <a:schemeClr val="accent5">
                    <a:lumMod val="50000"/>
                  </a:schemeClr>
                </a:solidFill>
                <a:latin typeface="Impact" panose="020B0806030902050204" pitchFamily="34" charset="0"/>
                <a:cs typeface="+mn-ea"/>
                <a:sym typeface="+mn-lt"/>
              </a:rPr>
              <a:t>3</a:t>
            </a:r>
            <a:endParaRPr lang="zh-CN" altLang="en-US" sz="23900" dirty="0">
              <a:solidFill>
                <a:schemeClr val="accent5">
                  <a:lumMod val="50000"/>
                </a:schemeClr>
              </a:solidFill>
              <a:latin typeface="Impact" panose="020B0806030902050204" pitchFamily="34" charset="0"/>
            </a:endParaRPr>
          </a:p>
        </p:txBody>
      </p:sp>
      <p:sp>
        <p:nvSpPr>
          <p:cNvPr id="3" name="矩形 2"/>
          <p:cNvSpPr/>
          <p:nvPr/>
        </p:nvSpPr>
        <p:spPr>
          <a:xfrm>
            <a:off x="3983541" y="2786856"/>
            <a:ext cx="7726680" cy="1106805"/>
          </a:xfrm>
          <a:prstGeom prst="rect">
            <a:avLst/>
          </a:prstGeom>
        </p:spPr>
        <p:txBody>
          <a:bodyPr wrap="none">
            <a:spAutoFit/>
          </a:bodyPr>
          <a:lstStyle/>
          <a:p>
            <a:pPr algn="l"/>
            <a:r>
              <a:rPr lang="zh-CN" altLang="en-US" sz="6600" b="1" dirty="0">
                <a:solidFill>
                  <a:schemeClr val="accent6"/>
                </a:solidFill>
                <a:sym typeface="+mn-ea"/>
              </a:rPr>
              <a:t>核心方法与技术路线</a:t>
            </a:r>
            <a:endParaRPr lang="zh-CN" altLang="en-US" sz="6600" b="1" dirty="0">
              <a:solidFill>
                <a:schemeClr val="accent6"/>
              </a:solidFill>
              <a:sym typeface="+mn-ea"/>
            </a:endParaRPr>
          </a:p>
        </p:txBody>
      </p:sp>
      <p:cxnSp>
        <p:nvCxnSpPr>
          <p:cNvPr id="8" name="直接连接符 7"/>
          <p:cNvCxnSpPr/>
          <p:nvPr/>
        </p:nvCxnSpPr>
        <p:spPr>
          <a:xfrm>
            <a:off x="4109146" y="4336027"/>
            <a:ext cx="1450951" cy="0"/>
          </a:xfrm>
          <a:prstGeom prst="line">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oup 9"/>
          <p:cNvGrpSpPr/>
          <p:nvPr/>
        </p:nvGrpSpPr>
        <p:grpSpPr>
          <a:xfrm>
            <a:off x="8059672" y="1726152"/>
            <a:ext cx="914400" cy="1060704"/>
            <a:chOff x="9355482" y="1726152"/>
            <a:chExt cx="914400" cy="1060704"/>
          </a:xfrm>
        </p:grpSpPr>
        <p:sp>
          <p:nvSpPr>
            <p:cNvPr id="35" name="六边形 34"/>
            <p:cNvSpPr/>
            <p:nvPr/>
          </p:nvSpPr>
          <p:spPr>
            <a:xfrm rot="5400000">
              <a:off x="9282330" y="1799304"/>
              <a:ext cx="1060704" cy="914400"/>
            </a:xfrm>
            <a:prstGeom prst="hexagon">
              <a:avLst/>
            </a:prstGeom>
            <a:solidFill>
              <a:schemeClr val="accent5">
                <a:lumMod val="5000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iconfont-11092-5226646"/>
            <p:cNvSpPr>
              <a:spLocks noChangeAspect="1"/>
            </p:cNvSpPr>
            <p:nvPr/>
          </p:nvSpPr>
          <p:spPr bwMode="auto">
            <a:xfrm>
              <a:off x="9517671" y="1966039"/>
              <a:ext cx="558181" cy="553775"/>
            </a:xfrm>
            <a:custGeom>
              <a:avLst/>
              <a:gdLst>
                <a:gd name="connsiteX0" fmla="*/ 269315 w 608062"/>
                <a:gd name="connsiteY0" fmla="*/ 421557 h 603263"/>
                <a:gd name="connsiteX1" fmla="*/ 477217 w 608062"/>
                <a:gd name="connsiteY1" fmla="*/ 421557 h 603263"/>
                <a:gd name="connsiteX2" fmla="*/ 497274 w 608062"/>
                <a:gd name="connsiteY2" fmla="*/ 441668 h 603263"/>
                <a:gd name="connsiteX3" fmla="*/ 477217 w 608062"/>
                <a:gd name="connsiteY3" fmla="*/ 461779 h 603263"/>
                <a:gd name="connsiteX4" fmla="*/ 269315 w 608062"/>
                <a:gd name="connsiteY4" fmla="*/ 461779 h 603263"/>
                <a:gd name="connsiteX5" fmla="*/ 249166 w 608062"/>
                <a:gd name="connsiteY5" fmla="*/ 441668 h 603263"/>
                <a:gd name="connsiteX6" fmla="*/ 269315 w 608062"/>
                <a:gd name="connsiteY6" fmla="*/ 421557 h 603263"/>
                <a:gd name="connsiteX7" fmla="*/ 223683 w 608062"/>
                <a:gd name="connsiteY7" fmla="*/ 359251 h 603263"/>
                <a:gd name="connsiteX8" fmla="*/ 238606 w 608062"/>
                <a:gd name="connsiteY8" fmla="*/ 363189 h 603263"/>
                <a:gd name="connsiteX9" fmla="*/ 242319 w 608062"/>
                <a:gd name="connsiteY9" fmla="*/ 391450 h 603263"/>
                <a:gd name="connsiteX10" fmla="*/ 171024 w 608062"/>
                <a:gd name="connsiteY10" fmla="*/ 484387 h 603263"/>
                <a:gd name="connsiteX11" fmla="*/ 155057 w 608062"/>
                <a:gd name="connsiteY11" fmla="*/ 492263 h 603263"/>
                <a:gd name="connsiteX12" fmla="*/ 143639 w 608062"/>
                <a:gd name="connsiteY12" fmla="*/ 488650 h 603263"/>
                <a:gd name="connsiteX13" fmla="*/ 100472 w 608062"/>
                <a:gd name="connsiteY13" fmla="*/ 458906 h 603263"/>
                <a:gd name="connsiteX14" fmla="*/ 95367 w 608062"/>
                <a:gd name="connsiteY14" fmla="*/ 430923 h 603263"/>
                <a:gd name="connsiteX15" fmla="*/ 123402 w 608062"/>
                <a:gd name="connsiteY15" fmla="*/ 425827 h 603263"/>
                <a:gd name="connsiteX16" fmla="*/ 150694 w 608062"/>
                <a:gd name="connsiteY16" fmla="*/ 444729 h 603263"/>
                <a:gd name="connsiteX17" fmla="*/ 210292 w 608062"/>
                <a:gd name="connsiteY17" fmla="*/ 366988 h 603263"/>
                <a:gd name="connsiteX18" fmla="*/ 223683 w 608062"/>
                <a:gd name="connsiteY18" fmla="*/ 359251 h 603263"/>
                <a:gd name="connsiteX19" fmla="*/ 269315 w 608062"/>
                <a:gd name="connsiteY19" fmla="*/ 274640 h 603263"/>
                <a:gd name="connsiteX20" fmla="*/ 477217 w 608062"/>
                <a:gd name="connsiteY20" fmla="*/ 274640 h 603263"/>
                <a:gd name="connsiteX21" fmla="*/ 497274 w 608062"/>
                <a:gd name="connsiteY21" fmla="*/ 294833 h 603263"/>
                <a:gd name="connsiteX22" fmla="*/ 477217 w 608062"/>
                <a:gd name="connsiteY22" fmla="*/ 314933 h 603263"/>
                <a:gd name="connsiteX23" fmla="*/ 269315 w 608062"/>
                <a:gd name="connsiteY23" fmla="*/ 314933 h 603263"/>
                <a:gd name="connsiteX24" fmla="*/ 249166 w 608062"/>
                <a:gd name="connsiteY24" fmla="*/ 294833 h 603263"/>
                <a:gd name="connsiteX25" fmla="*/ 269315 w 608062"/>
                <a:gd name="connsiteY25" fmla="*/ 274640 h 603263"/>
                <a:gd name="connsiteX26" fmla="*/ 223683 w 608062"/>
                <a:gd name="connsiteY26" fmla="*/ 212407 h 603263"/>
                <a:gd name="connsiteX27" fmla="*/ 238606 w 608062"/>
                <a:gd name="connsiteY27" fmla="*/ 216347 h 603263"/>
                <a:gd name="connsiteX28" fmla="*/ 242319 w 608062"/>
                <a:gd name="connsiteY28" fmla="*/ 244623 h 603263"/>
                <a:gd name="connsiteX29" fmla="*/ 171024 w 608062"/>
                <a:gd name="connsiteY29" fmla="*/ 337608 h 603263"/>
                <a:gd name="connsiteX30" fmla="*/ 155057 w 608062"/>
                <a:gd name="connsiteY30" fmla="*/ 345488 h 603263"/>
                <a:gd name="connsiteX31" fmla="*/ 143639 w 608062"/>
                <a:gd name="connsiteY31" fmla="*/ 341873 h 603263"/>
                <a:gd name="connsiteX32" fmla="*/ 100472 w 608062"/>
                <a:gd name="connsiteY32" fmla="*/ 312114 h 603263"/>
                <a:gd name="connsiteX33" fmla="*/ 95367 w 608062"/>
                <a:gd name="connsiteY33" fmla="*/ 284116 h 603263"/>
                <a:gd name="connsiteX34" fmla="*/ 123402 w 608062"/>
                <a:gd name="connsiteY34" fmla="*/ 279017 h 603263"/>
                <a:gd name="connsiteX35" fmla="*/ 150694 w 608062"/>
                <a:gd name="connsiteY35" fmla="*/ 297929 h 603263"/>
                <a:gd name="connsiteX36" fmla="*/ 210292 w 608062"/>
                <a:gd name="connsiteY36" fmla="*/ 220148 h 603263"/>
                <a:gd name="connsiteX37" fmla="*/ 223683 w 608062"/>
                <a:gd name="connsiteY37" fmla="*/ 212407 h 603263"/>
                <a:gd name="connsiteX38" fmla="*/ 71029 w 608062"/>
                <a:gd name="connsiteY38" fmla="*/ 77763 h 603263"/>
                <a:gd name="connsiteX39" fmla="*/ 228128 w 608062"/>
                <a:gd name="connsiteY39" fmla="*/ 77763 h 603263"/>
                <a:gd name="connsiteX40" fmla="*/ 229799 w 608062"/>
                <a:gd name="connsiteY40" fmla="*/ 86106 h 603263"/>
                <a:gd name="connsiteX41" fmla="*/ 205009 w 608062"/>
                <a:gd name="connsiteY41" fmla="*/ 123648 h 603263"/>
                <a:gd name="connsiteX42" fmla="*/ 198138 w 608062"/>
                <a:gd name="connsiteY42" fmla="*/ 138109 h 603263"/>
                <a:gd name="connsiteX43" fmla="*/ 71029 w 608062"/>
                <a:gd name="connsiteY43" fmla="*/ 138109 h 603263"/>
                <a:gd name="connsiteX44" fmla="*/ 60444 w 608062"/>
                <a:gd name="connsiteY44" fmla="*/ 148584 h 603263"/>
                <a:gd name="connsiteX45" fmla="*/ 60444 w 608062"/>
                <a:gd name="connsiteY45" fmla="*/ 532350 h 603263"/>
                <a:gd name="connsiteX46" fmla="*/ 71029 w 608062"/>
                <a:gd name="connsiteY46" fmla="*/ 542917 h 603263"/>
                <a:gd name="connsiteX47" fmla="*/ 537033 w 608062"/>
                <a:gd name="connsiteY47" fmla="*/ 542917 h 603263"/>
                <a:gd name="connsiteX48" fmla="*/ 547618 w 608062"/>
                <a:gd name="connsiteY48" fmla="*/ 532350 h 603263"/>
                <a:gd name="connsiteX49" fmla="*/ 547618 w 608062"/>
                <a:gd name="connsiteY49" fmla="*/ 148584 h 603263"/>
                <a:gd name="connsiteX50" fmla="*/ 537033 w 608062"/>
                <a:gd name="connsiteY50" fmla="*/ 138109 h 603263"/>
                <a:gd name="connsiteX51" fmla="*/ 372506 w 608062"/>
                <a:gd name="connsiteY51" fmla="*/ 138109 h 603263"/>
                <a:gd name="connsiteX52" fmla="*/ 411874 w 608062"/>
                <a:gd name="connsiteY52" fmla="*/ 77763 h 603263"/>
                <a:gd name="connsiteX53" fmla="*/ 537126 w 608062"/>
                <a:gd name="connsiteY53" fmla="*/ 77763 h 603263"/>
                <a:gd name="connsiteX54" fmla="*/ 608062 w 608062"/>
                <a:gd name="connsiteY54" fmla="*/ 148584 h 603263"/>
                <a:gd name="connsiteX55" fmla="*/ 608062 w 608062"/>
                <a:gd name="connsiteY55" fmla="*/ 532350 h 603263"/>
                <a:gd name="connsiteX56" fmla="*/ 537126 w 608062"/>
                <a:gd name="connsiteY56" fmla="*/ 603263 h 603263"/>
                <a:gd name="connsiteX57" fmla="*/ 71029 w 608062"/>
                <a:gd name="connsiteY57" fmla="*/ 603263 h 603263"/>
                <a:gd name="connsiteX58" fmla="*/ 0 w 608062"/>
                <a:gd name="connsiteY58" fmla="*/ 532350 h 603263"/>
                <a:gd name="connsiteX59" fmla="*/ 0 w 608062"/>
                <a:gd name="connsiteY59" fmla="*/ 148584 h 603263"/>
                <a:gd name="connsiteX60" fmla="*/ 71029 w 608062"/>
                <a:gd name="connsiteY60" fmla="*/ 77763 h 603263"/>
                <a:gd name="connsiteX61" fmla="*/ 319948 w 608062"/>
                <a:gd name="connsiteY61" fmla="*/ 0 h 603263"/>
                <a:gd name="connsiteX62" fmla="*/ 380206 w 608062"/>
                <a:gd name="connsiteY62" fmla="*/ 60161 h 603263"/>
                <a:gd name="connsiteX63" fmla="*/ 319948 w 608062"/>
                <a:gd name="connsiteY63" fmla="*/ 120414 h 603263"/>
                <a:gd name="connsiteX64" fmla="*/ 307600 w 608062"/>
                <a:gd name="connsiteY64" fmla="*/ 119116 h 603263"/>
                <a:gd name="connsiteX65" fmla="*/ 294973 w 608062"/>
                <a:gd name="connsiteY65" fmla="*/ 138119 h 603263"/>
                <a:gd name="connsiteX66" fmla="*/ 274361 w 608062"/>
                <a:gd name="connsiteY66" fmla="*/ 169265 h 603263"/>
                <a:gd name="connsiteX67" fmla="*/ 256534 w 608062"/>
                <a:gd name="connsiteY67" fmla="*/ 178813 h 603263"/>
                <a:gd name="connsiteX68" fmla="*/ 244835 w 608062"/>
                <a:gd name="connsiteY68" fmla="*/ 175291 h 603263"/>
                <a:gd name="connsiteX69" fmla="*/ 238707 w 608062"/>
                <a:gd name="connsiteY69" fmla="*/ 145813 h 603263"/>
                <a:gd name="connsiteX70" fmla="*/ 271668 w 608062"/>
                <a:gd name="connsiteY70" fmla="*/ 95942 h 603263"/>
                <a:gd name="connsiteX71" fmla="*/ 259598 w 608062"/>
                <a:gd name="connsiteY71" fmla="*/ 60161 h 603263"/>
                <a:gd name="connsiteX72" fmla="*/ 319948 w 608062"/>
                <a:gd name="connsiteY72" fmla="*/ 0 h 60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8062" h="603263">
                  <a:moveTo>
                    <a:pt x="269315" y="421557"/>
                  </a:moveTo>
                  <a:lnTo>
                    <a:pt x="477217" y="421557"/>
                  </a:lnTo>
                  <a:cubicBezTo>
                    <a:pt x="488360" y="421557"/>
                    <a:pt x="497274" y="430547"/>
                    <a:pt x="497274" y="441668"/>
                  </a:cubicBezTo>
                  <a:cubicBezTo>
                    <a:pt x="497274" y="452697"/>
                    <a:pt x="488360" y="461779"/>
                    <a:pt x="477217" y="461779"/>
                  </a:cubicBezTo>
                  <a:lnTo>
                    <a:pt x="269315" y="461779"/>
                  </a:lnTo>
                  <a:cubicBezTo>
                    <a:pt x="258266" y="461779"/>
                    <a:pt x="249166" y="452697"/>
                    <a:pt x="249166" y="441668"/>
                  </a:cubicBezTo>
                  <a:cubicBezTo>
                    <a:pt x="249166" y="430547"/>
                    <a:pt x="258266" y="421557"/>
                    <a:pt x="269315" y="421557"/>
                  </a:cubicBezTo>
                  <a:close/>
                  <a:moveTo>
                    <a:pt x="223683" y="359251"/>
                  </a:moveTo>
                  <a:cubicBezTo>
                    <a:pt x="228812" y="358556"/>
                    <a:pt x="234197" y="359807"/>
                    <a:pt x="238606" y="363189"/>
                  </a:cubicBezTo>
                  <a:cubicBezTo>
                    <a:pt x="247425" y="369953"/>
                    <a:pt x="249096" y="382555"/>
                    <a:pt x="242319" y="391450"/>
                  </a:cubicBezTo>
                  <a:lnTo>
                    <a:pt x="171024" y="484387"/>
                  </a:lnTo>
                  <a:cubicBezTo>
                    <a:pt x="167126" y="489483"/>
                    <a:pt x="161091" y="492263"/>
                    <a:pt x="155057" y="492263"/>
                  </a:cubicBezTo>
                  <a:cubicBezTo>
                    <a:pt x="151066" y="492263"/>
                    <a:pt x="147074" y="491059"/>
                    <a:pt x="143639" y="488650"/>
                  </a:cubicBezTo>
                  <a:lnTo>
                    <a:pt x="100472" y="458906"/>
                  </a:lnTo>
                  <a:cubicBezTo>
                    <a:pt x="91282" y="452513"/>
                    <a:pt x="89054" y="440004"/>
                    <a:pt x="95367" y="430923"/>
                  </a:cubicBezTo>
                  <a:cubicBezTo>
                    <a:pt x="101679" y="421750"/>
                    <a:pt x="114304" y="419433"/>
                    <a:pt x="123402" y="425827"/>
                  </a:cubicBezTo>
                  <a:lnTo>
                    <a:pt x="150694" y="444729"/>
                  </a:lnTo>
                  <a:lnTo>
                    <a:pt x="210292" y="366988"/>
                  </a:lnTo>
                  <a:cubicBezTo>
                    <a:pt x="213681" y="362587"/>
                    <a:pt x="218554" y="359946"/>
                    <a:pt x="223683" y="359251"/>
                  </a:cubicBezTo>
                  <a:close/>
                  <a:moveTo>
                    <a:pt x="269315" y="274640"/>
                  </a:moveTo>
                  <a:lnTo>
                    <a:pt x="477217" y="274640"/>
                  </a:lnTo>
                  <a:cubicBezTo>
                    <a:pt x="488360" y="274640"/>
                    <a:pt x="497274" y="283718"/>
                    <a:pt x="497274" y="294833"/>
                  </a:cubicBezTo>
                  <a:cubicBezTo>
                    <a:pt x="497274" y="305856"/>
                    <a:pt x="488360" y="314933"/>
                    <a:pt x="477217" y="314933"/>
                  </a:cubicBezTo>
                  <a:lnTo>
                    <a:pt x="269315" y="314933"/>
                  </a:lnTo>
                  <a:cubicBezTo>
                    <a:pt x="258266" y="314933"/>
                    <a:pt x="249166" y="305856"/>
                    <a:pt x="249166" y="294833"/>
                  </a:cubicBezTo>
                  <a:cubicBezTo>
                    <a:pt x="249166" y="283718"/>
                    <a:pt x="258266" y="274640"/>
                    <a:pt x="269315" y="274640"/>
                  </a:cubicBezTo>
                  <a:close/>
                  <a:moveTo>
                    <a:pt x="223683" y="212407"/>
                  </a:moveTo>
                  <a:cubicBezTo>
                    <a:pt x="228812" y="211712"/>
                    <a:pt x="234197" y="212963"/>
                    <a:pt x="238606" y="216347"/>
                  </a:cubicBezTo>
                  <a:cubicBezTo>
                    <a:pt x="247425" y="223115"/>
                    <a:pt x="249096" y="235723"/>
                    <a:pt x="242319" y="244623"/>
                  </a:cubicBezTo>
                  <a:lnTo>
                    <a:pt x="171024" y="337608"/>
                  </a:lnTo>
                  <a:cubicBezTo>
                    <a:pt x="167126" y="342707"/>
                    <a:pt x="161091" y="345488"/>
                    <a:pt x="155057" y="345488"/>
                  </a:cubicBezTo>
                  <a:cubicBezTo>
                    <a:pt x="151066" y="345488"/>
                    <a:pt x="147074" y="344283"/>
                    <a:pt x="143639" y="341873"/>
                  </a:cubicBezTo>
                  <a:lnTo>
                    <a:pt x="100472" y="312114"/>
                  </a:lnTo>
                  <a:cubicBezTo>
                    <a:pt x="91282" y="305717"/>
                    <a:pt x="89054" y="293201"/>
                    <a:pt x="95367" y="284116"/>
                  </a:cubicBezTo>
                  <a:cubicBezTo>
                    <a:pt x="101679" y="274938"/>
                    <a:pt x="114304" y="272620"/>
                    <a:pt x="123402" y="279017"/>
                  </a:cubicBezTo>
                  <a:lnTo>
                    <a:pt x="150694" y="297929"/>
                  </a:lnTo>
                  <a:lnTo>
                    <a:pt x="210292" y="220148"/>
                  </a:lnTo>
                  <a:cubicBezTo>
                    <a:pt x="213681" y="215744"/>
                    <a:pt x="218554" y="213102"/>
                    <a:pt x="223683" y="212407"/>
                  </a:cubicBezTo>
                  <a:close/>
                  <a:moveTo>
                    <a:pt x="71029" y="77763"/>
                  </a:moveTo>
                  <a:lnTo>
                    <a:pt x="228128" y="77763"/>
                  </a:lnTo>
                  <a:cubicBezTo>
                    <a:pt x="228592" y="80544"/>
                    <a:pt x="229056" y="83325"/>
                    <a:pt x="229799" y="86106"/>
                  </a:cubicBezTo>
                  <a:lnTo>
                    <a:pt x="205009" y="123648"/>
                  </a:lnTo>
                  <a:cubicBezTo>
                    <a:pt x="201945" y="128190"/>
                    <a:pt x="199902" y="133011"/>
                    <a:pt x="198138" y="138109"/>
                  </a:cubicBezTo>
                  <a:lnTo>
                    <a:pt x="71029" y="138109"/>
                  </a:lnTo>
                  <a:cubicBezTo>
                    <a:pt x="65179" y="138109"/>
                    <a:pt x="60444" y="142837"/>
                    <a:pt x="60444" y="148584"/>
                  </a:cubicBezTo>
                  <a:lnTo>
                    <a:pt x="60444" y="532350"/>
                  </a:lnTo>
                  <a:cubicBezTo>
                    <a:pt x="60444" y="538190"/>
                    <a:pt x="65179" y="542917"/>
                    <a:pt x="71029" y="542917"/>
                  </a:cubicBezTo>
                  <a:lnTo>
                    <a:pt x="537033" y="542917"/>
                  </a:lnTo>
                  <a:cubicBezTo>
                    <a:pt x="542883" y="542917"/>
                    <a:pt x="547618" y="538190"/>
                    <a:pt x="547618" y="532350"/>
                  </a:cubicBezTo>
                  <a:lnTo>
                    <a:pt x="547618" y="148584"/>
                  </a:lnTo>
                  <a:cubicBezTo>
                    <a:pt x="547618" y="142837"/>
                    <a:pt x="542883" y="138109"/>
                    <a:pt x="537033" y="138109"/>
                  </a:cubicBezTo>
                  <a:lnTo>
                    <a:pt x="372506" y="138109"/>
                  </a:lnTo>
                  <a:cubicBezTo>
                    <a:pt x="392747" y="124205"/>
                    <a:pt x="407417" y="102791"/>
                    <a:pt x="411874" y="77763"/>
                  </a:cubicBezTo>
                  <a:lnTo>
                    <a:pt x="537126" y="77763"/>
                  </a:lnTo>
                  <a:cubicBezTo>
                    <a:pt x="576215" y="77763"/>
                    <a:pt x="608062" y="109558"/>
                    <a:pt x="608062" y="148584"/>
                  </a:cubicBezTo>
                  <a:lnTo>
                    <a:pt x="608062" y="532350"/>
                  </a:lnTo>
                  <a:cubicBezTo>
                    <a:pt x="608062" y="571468"/>
                    <a:pt x="576215" y="603263"/>
                    <a:pt x="537126" y="603263"/>
                  </a:cubicBezTo>
                  <a:lnTo>
                    <a:pt x="71029" y="603263"/>
                  </a:lnTo>
                  <a:cubicBezTo>
                    <a:pt x="31847" y="603263"/>
                    <a:pt x="0" y="571468"/>
                    <a:pt x="0" y="532350"/>
                  </a:cubicBezTo>
                  <a:lnTo>
                    <a:pt x="0" y="148584"/>
                  </a:lnTo>
                  <a:cubicBezTo>
                    <a:pt x="0" y="109558"/>
                    <a:pt x="31847" y="77763"/>
                    <a:pt x="71029" y="77763"/>
                  </a:cubicBezTo>
                  <a:close/>
                  <a:moveTo>
                    <a:pt x="319948" y="0"/>
                  </a:moveTo>
                  <a:cubicBezTo>
                    <a:pt x="353188" y="0"/>
                    <a:pt x="380206" y="26975"/>
                    <a:pt x="380206" y="60161"/>
                  </a:cubicBezTo>
                  <a:cubicBezTo>
                    <a:pt x="380206" y="93439"/>
                    <a:pt x="353188" y="120414"/>
                    <a:pt x="319948" y="120414"/>
                  </a:cubicBezTo>
                  <a:cubicBezTo>
                    <a:pt x="315677" y="120414"/>
                    <a:pt x="311499" y="119950"/>
                    <a:pt x="307600" y="119116"/>
                  </a:cubicBezTo>
                  <a:lnTo>
                    <a:pt x="294973" y="138119"/>
                  </a:lnTo>
                  <a:lnTo>
                    <a:pt x="274361" y="169265"/>
                  </a:lnTo>
                  <a:cubicBezTo>
                    <a:pt x="270275" y="175476"/>
                    <a:pt x="263498" y="178813"/>
                    <a:pt x="256534" y="178813"/>
                  </a:cubicBezTo>
                  <a:cubicBezTo>
                    <a:pt x="252449" y="178813"/>
                    <a:pt x="248456" y="177701"/>
                    <a:pt x="244835" y="175291"/>
                  </a:cubicBezTo>
                  <a:cubicBezTo>
                    <a:pt x="234994" y="168802"/>
                    <a:pt x="232301" y="155639"/>
                    <a:pt x="238707" y="145813"/>
                  </a:cubicBezTo>
                  <a:lnTo>
                    <a:pt x="271668" y="95942"/>
                  </a:lnTo>
                  <a:cubicBezTo>
                    <a:pt x="264240" y="85931"/>
                    <a:pt x="259598" y="73602"/>
                    <a:pt x="259598" y="60161"/>
                  </a:cubicBezTo>
                  <a:cubicBezTo>
                    <a:pt x="259598" y="26975"/>
                    <a:pt x="286616" y="0"/>
                    <a:pt x="319948" y="0"/>
                  </a:cubicBezTo>
                  <a:close/>
                </a:path>
              </a:pathLst>
            </a:custGeom>
            <a:solidFill>
              <a:schemeClr val="bg1"/>
            </a:solidFill>
            <a:ln>
              <a:noFill/>
            </a:ln>
          </p:spPr>
          <p:txBody>
            <a:bodyPr/>
            <a:lstStyle/>
            <a:p>
              <a:endParaRPr lang="zh-CN" altLang="en-US"/>
            </a:p>
          </p:txBody>
        </p:sp>
      </p:grpSp>
      <p:grpSp>
        <p:nvGrpSpPr>
          <p:cNvPr id="38" name="组合 37"/>
          <p:cNvGrpSpPr/>
          <p:nvPr/>
        </p:nvGrpSpPr>
        <p:grpSpPr>
          <a:xfrm>
            <a:off x="549124" y="4441565"/>
            <a:ext cx="1225439" cy="700516"/>
            <a:chOff x="1628624" y="4441565"/>
            <a:chExt cx="1225439" cy="700516"/>
          </a:xfrm>
        </p:grpSpPr>
        <p:sp>
          <p:nvSpPr>
            <p:cNvPr id="12" name="PA-六边形 11"/>
            <p:cNvSpPr/>
            <p:nvPr>
              <p:custDataLst>
                <p:tags r:id="rId2"/>
              </p:custDataLst>
            </p:nvPr>
          </p:nvSpPr>
          <p:spPr>
            <a:xfrm rot="5400000">
              <a:off x="1615109" y="4787880"/>
              <a:ext cx="195974" cy="168944"/>
            </a:xfrm>
            <a:prstGeom prst="hexagon">
              <a:avLst/>
            </a:prstGeom>
            <a:solidFill>
              <a:schemeClr val="accent5">
                <a:lumMod val="50000"/>
                <a:alpha val="254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六边形 13"/>
            <p:cNvSpPr/>
            <p:nvPr>
              <p:custDataLst>
                <p:tags r:id="rId3"/>
              </p:custDataLst>
            </p:nvPr>
          </p:nvSpPr>
          <p:spPr>
            <a:xfrm rot="5400000">
              <a:off x="1807592" y="4787880"/>
              <a:ext cx="195974" cy="168944"/>
            </a:xfrm>
            <a:prstGeom prst="hexagon">
              <a:avLst/>
            </a:prstGeom>
            <a:solidFill>
              <a:schemeClr val="accent5">
                <a:lumMod val="50000"/>
                <a:alpha val="2047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六边形 14"/>
            <p:cNvSpPr/>
            <p:nvPr>
              <p:custDataLst>
                <p:tags r:id="rId4"/>
              </p:custDataLst>
            </p:nvPr>
          </p:nvSpPr>
          <p:spPr>
            <a:xfrm rot="5400000">
              <a:off x="2000075" y="4787880"/>
              <a:ext cx="195974" cy="168944"/>
            </a:xfrm>
            <a:prstGeom prst="hexagon">
              <a:avLst/>
            </a:prstGeom>
            <a:solidFill>
              <a:schemeClr val="accent5">
                <a:lumMod val="50000"/>
                <a:alpha val="2852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六边形 15"/>
            <p:cNvSpPr/>
            <p:nvPr>
              <p:custDataLst>
                <p:tags r:id="rId5"/>
              </p:custDataLst>
            </p:nvPr>
          </p:nvSpPr>
          <p:spPr>
            <a:xfrm rot="5400000">
              <a:off x="2192559" y="4787880"/>
              <a:ext cx="195974" cy="168944"/>
            </a:xfrm>
            <a:prstGeom prst="hexagon">
              <a:avLst/>
            </a:prstGeom>
            <a:solidFill>
              <a:schemeClr val="accent5">
                <a:lumMod val="50000"/>
                <a:alpha val="12293"/>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六边形 17"/>
            <p:cNvSpPr/>
            <p:nvPr>
              <p:custDataLst>
                <p:tags r:id="rId6"/>
              </p:custDataLst>
            </p:nvPr>
          </p:nvSpPr>
          <p:spPr>
            <a:xfrm rot="5400000">
              <a:off x="2577526" y="4787880"/>
              <a:ext cx="195974" cy="168944"/>
            </a:xfrm>
            <a:prstGeom prst="hexagon">
              <a:avLst/>
            </a:prstGeom>
            <a:solidFill>
              <a:schemeClr val="accent5">
                <a:lumMod val="50000"/>
                <a:alpha val="928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六边形 18"/>
            <p:cNvSpPr/>
            <p:nvPr>
              <p:custDataLst>
                <p:tags r:id="rId7"/>
              </p:custDataLst>
            </p:nvPr>
          </p:nvSpPr>
          <p:spPr>
            <a:xfrm rot="5400000">
              <a:off x="1709187" y="4959622"/>
              <a:ext cx="195974" cy="168944"/>
            </a:xfrm>
            <a:prstGeom prst="hexagon">
              <a:avLst/>
            </a:prstGeom>
            <a:solidFill>
              <a:schemeClr val="accent5">
                <a:lumMod val="50000"/>
                <a:alpha val="2602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六边形 19"/>
            <p:cNvSpPr/>
            <p:nvPr>
              <p:custDataLst>
                <p:tags r:id="rId8"/>
              </p:custDataLst>
            </p:nvPr>
          </p:nvSpPr>
          <p:spPr>
            <a:xfrm rot="5400000">
              <a:off x="1901670" y="4959622"/>
              <a:ext cx="195974" cy="168944"/>
            </a:xfrm>
            <a:prstGeom prst="hexagon">
              <a:avLst/>
            </a:prstGeom>
            <a:solidFill>
              <a:schemeClr val="accent5">
                <a:lumMod val="50000"/>
                <a:alpha val="169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六边形 20"/>
            <p:cNvSpPr/>
            <p:nvPr>
              <p:custDataLst>
                <p:tags r:id="rId9"/>
              </p:custDataLst>
            </p:nvPr>
          </p:nvSpPr>
          <p:spPr>
            <a:xfrm rot="5400000">
              <a:off x="2094154" y="4959622"/>
              <a:ext cx="195974" cy="168944"/>
            </a:xfrm>
            <a:prstGeom prst="hexagon">
              <a:avLst/>
            </a:prstGeom>
            <a:solidFill>
              <a:schemeClr val="accent5">
                <a:lumMod val="50000"/>
                <a:alpha val="1271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六边形 21"/>
            <p:cNvSpPr/>
            <p:nvPr>
              <p:custDataLst>
                <p:tags r:id="rId10"/>
              </p:custDataLst>
            </p:nvPr>
          </p:nvSpPr>
          <p:spPr>
            <a:xfrm rot="5400000">
              <a:off x="2286637" y="4959622"/>
              <a:ext cx="195974" cy="168944"/>
            </a:xfrm>
            <a:prstGeom prst="hexagon">
              <a:avLst/>
            </a:prstGeom>
            <a:solidFill>
              <a:schemeClr val="accent5">
                <a:lumMod val="50000"/>
                <a:alpha val="2027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六边形 22"/>
            <p:cNvSpPr/>
            <p:nvPr>
              <p:custDataLst>
                <p:tags r:id="rId11"/>
              </p:custDataLst>
            </p:nvPr>
          </p:nvSpPr>
          <p:spPr>
            <a:xfrm rot="5400000">
              <a:off x="2479121" y="4959622"/>
              <a:ext cx="195974" cy="168944"/>
            </a:xfrm>
            <a:prstGeom prst="hexagon">
              <a:avLst/>
            </a:prstGeom>
            <a:solidFill>
              <a:schemeClr val="accent5">
                <a:lumMod val="50000"/>
                <a:alpha val="1547"/>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六边形 24"/>
            <p:cNvSpPr/>
            <p:nvPr>
              <p:custDataLst>
                <p:tags r:id="rId12"/>
              </p:custDataLst>
            </p:nvPr>
          </p:nvSpPr>
          <p:spPr>
            <a:xfrm rot="5400000">
              <a:off x="1901670" y="4619629"/>
              <a:ext cx="195974" cy="168944"/>
            </a:xfrm>
            <a:prstGeom prst="hexagon">
              <a:avLst/>
            </a:prstGeom>
            <a:solidFill>
              <a:schemeClr val="accent5">
                <a:lumMod val="50000"/>
                <a:alpha val="1625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六边形 25"/>
            <p:cNvSpPr/>
            <p:nvPr>
              <p:custDataLst>
                <p:tags r:id="rId13"/>
              </p:custDataLst>
            </p:nvPr>
          </p:nvSpPr>
          <p:spPr>
            <a:xfrm rot="5400000">
              <a:off x="2094154" y="4619629"/>
              <a:ext cx="195974" cy="168944"/>
            </a:xfrm>
            <a:prstGeom prst="hexagon">
              <a:avLst/>
            </a:prstGeom>
            <a:solidFill>
              <a:schemeClr val="accent5">
                <a:lumMod val="50000"/>
                <a:alpha val="1327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六边形 26"/>
            <p:cNvSpPr/>
            <p:nvPr>
              <p:custDataLst>
                <p:tags r:id="rId14"/>
              </p:custDataLst>
            </p:nvPr>
          </p:nvSpPr>
          <p:spPr>
            <a:xfrm rot="5400000">
              <a:off x="2286637" y="4619629"/>
              <a:ext cx="195974" cy="168944"/>
            </a:xfrm>
            <a:prstGeom prst="hexagon">
              <a:avLst/>
            </a:prstGeom>
            <a:solidFill>
              <a:schemeClr val="accent5">
                <a:lumMod val="50000"/>
                <a:alpha val="31662"/>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六边形 27"/>
            <p:cNvSpPr/>
            <p:nvPr>
              <p:custDataLst>
                <p:tags r:id="rId15"/>
              </p:custDataLst>
            </p:nvPr>
          </p:nvSpPr>
          <p:spPr>
            <a:xfrm rot="5400000">
              <a:off x="2479121" y="4619629"/>
              <a:ext cx="195974" cy="168944"/>
            </a:xfrm>
            <a:prstGeom prst="hexagon">
              <a:avLst/>
            </a:prstGeom>
            <a:solidFill>
              <a:schemeClr val="accent5">
                <a:lumMod val="50000"/>
                <a:alpha val="17820"/>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六边形 28"/>
            <p:cNvSpPr/>
            <p:nvPr>
              <p:custDataLst>
                <p:tags r:id="rId16"/>
              </p:custDataLst>
            </p:nvPr>
          </p:nvSpPr>
          <p:spPr>
            <a:xfrm rot="5400000">
              <a:off x="2671604" y="4619629"/>
              <a:ext cx="195974" cy="168944"/>
            </a:xfrm>
            <a:prstGeom prst="hexagon">
              <a:avLst/>
            </a:prstGeom>
            <a:solidFill>
              <a:schemeClr val="accent5">
                <a:lumMod val="50000"/>
                <a:alpha val="19754"/>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六边形 30"/>
            <p:cNvSpPr/>
            <p:nvPr>
              <p:custDataLst>
                <p:tags r:id="rId17"/>
              </p:custDataLst>
            </p:nvPr>
          </p:nvSpPr>
          <p:spPr>
            <a:xfrm rot="5400000">
              <a:off x="1807592" y="4455080"/>
              <a:ext cx="195974" cy="168944"/>
            </a:xfrm>
            <a:prstGeom prst="hexagon">
              <a:avLst/>
            </a:prstGeom>
            <a:solidFill>
              <a:schemeClr val="accent5">
                <a:lumMod val="50000"/>
                <a:alpha val="30781"/>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六边形 31"/>
            <p:cNvSpPr/>
            <p:nvPr>
              <p:custDataLst>
                <p:tags r:id="rId18"/>
              </p:custDataLst>
            </p:nvPr>
          </p:nvSpPr>
          <p:spPr>
            <a:xfrm rot="5400000">
              <a:off x="2000075" y="4455080"/>
              <a:ext cx="195974" cy="168944"/>
            </a:xfrm>
            <a:prstGeom prst="hexagon">
              <a:avLst/>
            </a:prstGeom>
            <a:solidFill>
              <a:schemeClr val="accent5">
                <a:lumMod val="50000"/>
                <a:alpha val="23386"/>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六边形 32"/>
            <p:cNvSpPr/>
            <p:nvPr>
              <p:custDataLst>
                <p:tags r:id="rId19"/>
              </p:custDataLst>
            </p:nvPr>
          </p:nvSpPr>
          <p:spPr>
            <a:xfrm rot="5400000">
              <a:off x="2192559" y="4455080"/>
              <a:ext cx="195974" cy="168944"/>
            </a:xfrm>
            <a:prstGeom prst="hexagon">
              <a:avLst/>
            </a:prstGeom>
            <a:solidFill>
              <a:schemeClr val="accent5">
                <a:lumMod val="50000"/>
                <a:alpha val="15805"/>
              </a:schemeClr>
            </a:solidFill>
            <a:ln>
              <a:noFill/>
            </a:ln>
            <a:effectLst>
              <a:outerShdw blurRad="152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330172" y="3401321"/>
            <a:ext cx="843501" cy="523220"/>
          </a:xfrm>
          <a:prstGeom prst="rect">
            <a:avLst/>
          </a:prstGeom>
        </p:spPr>
        <p:txBody>
          <a:bodyPr wrap="none">
            <a:spAutoFit/>
          </a:bodyPr>
          <a:lstStyle/>
          <a:p>
            <a:r>
              <a:rPr lang="en-US" altLang="zh-CN" sz="2800" dirty="0">
                <a:solidFill>
                  <a:schemeClr val="accent5">
                    <a:lumMod val="50000"/>
                  </a:schemeClr>
                </a:solidFill>
                <a:cs typeface="+mn-ea"/>
                <a:sym typeface="+mn-lt"/>
              </a:rPr>
              <a:t>Part</a:t>
            </a:r>
            <a:endParaRPr lang="zh-CN" altLang="en-US" sz="2800" dirty="0">
              <a:solidFill>
                <a:schemeClr val="accent5">
                  <a:lumMod val="50000"/>
                </a:schemeClr>
              </a:solidFill>
            </a:endParaRPr>
          </a:p>
        </p:txBody>
      </p:sp>
      <p:pic>
        <p:nvPicPr>
          <p:cNvPr id="53" name="图片 52" descr="校徽紫色版"/>
          <p:cNvPicPr>
            <a:picLocks noChangeAspect="1"/>
          </p:cNvPicPr>
          <p:nvPr/>
        </p:nvPicPr>
        <p:blipFill>
          <a:blip r:embed="rId20"/>
          <a:stretch>
            <a:fillRect/>
          </a:stretch>
        </p:blipFill>
        <p:spPr>
          <a:xfrm>
            <a:off x="9377045" y="-278130"/>
            <a:ext cx="2713990"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PA" val="v5.2.11"/>
</p:tagLst>
</file>

<file path=ppt/tags/tag11.xml><?xml version="1.0" encoding="utf-8"?>
<p:tagLst xmlns:p="http://schemas.openxmlformats.org/presentationml/2006/main">
  <p:tag name="PA" val="v5.2.11"/>
</p:tagLst>
</file>

<file path=ppt/tags/tag12.xml><?xml version="1.0" encoding="utf-8"?>
<p:tagLst xmlns:p="http://schemas.openxmlformats.org/presentationml/2006/main">
  <p:tag name="PA" val="v5.2.11"/>
</p:tagLst>
</file>

<file path=ppt/tags/tag13.xml><?xml version="1.0" encoding="utf-8"?>
<p:tagLst xmlns:p="http://schemas.openxmlformats.org/presentationml/2006/main">
  <p:tag name="PA" val="v5.2.11"/>
</p:tagLst>
</file>

<file path=ppt/tags/tag14.xml><?xml version="1.0" encoding="utf-8"?>
<p:tagLst xmlns:p="http://schemas.openxmlformats.org/presentationml/2006/main">
  <p:tag name="PA" val="v5.2.11"/>
</p:tagLst>
</file>

<file path=ppt/tags/tag15.xml><?xml version="1.0" encoding="utf-8"?>
<p:tagLst xmlns:p="http://schemas.openxmlformats.org/presentationml/2006/main">
  <p:tag name="PA" val="v5.2.11"/>
</p:tagLst>
</file>

<file path=ppt/tags/tag16.xml><?xml version="1.0" encoding="utf-8"?>
<p:tagLst xmlns:p="http://schemas.openxmlformats.org/presentationml/2006/main">
  <p:tag name="PA" val="v5.2.11"/>
</p:tagLst>
</file>

<file path=ppt/tags/tag17.xml><?xml version="1.0" encoding="utf-8"?>
<p:tagLst xmlns:p="http://schemas.openxmlformats.org/presentationml/2006/main">
  <p:tag name="PA" val="v5.2.11"/>
</p:tagLst>
</file>

<file path=ppt/tags/tag18.xml><?xml version="1.0" encoding="utf-8"?>
<p:tagLst xmlns:p="http://schemas.openxmlformats.org/presentationml/2006/main">
  <p:tag name="PA" val="v5.2.11"/>
</p:tagLst>
</file>

<file path=ppt/tags/tag19.xml><?xml version="1.0" encoding="utf-8"?>
<p:tagLst xmlns:p="http://schemas.openxmlformats.org/presentationml/2006/main">
  <p:tag name="PA" val="v5.2.11"/>
</p:tagLst>
</file>

<file path=ppt/tags/tag2.xml><?xml version="1.0" encoding="utf-8"?>
<p:tagLst xmlns:p="http://schemas.openxmlformats.org/presentationml/2006/main">
  <p:tag name="PA" val="v5.2.11"/>
</p:tagLst>
</file>

<file path=ppt/tags/tag20.xml><?xml version="1.0" encoding="utf-8"?>
<p:tagLst xmlns:p="http://schemas.openxmlformats.org/presentationml/2006/main">
  <p:tag name="PA" val="v5.2.11"/>
</p:tagLst>
</file>

<file path=ppt/tags/tag21.xml><?xml version="1.0" encoding="utf-8"?>
<p:tagLst xmlns:p="http://schemas.openxmlformats.org/presentationml/2006/main">
  <p:tag name="PA" val="v5.2.11"/>
</p:tagLst>
</file>

<file path=ppt/tags/tag22.xml><?xml version="1.0" encoding="utf-8"?>
<p:tagLst xmlns:p="http://schemas.openxmlformats.org/presentationml/2006/main">
  <p:tag name="PA" val="v5.2.11"/>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PA" val="v5.2.11"/>
</p:tagLst>
</file>

<file path=ppt/tags/tag25.xml><?xml version="1.0" encoding="utf-8"?>
<p:tagLst xmlns:p="http://schemas.openxmlformats.org/presentationml/2006/main">
  <p:tag name="PA" val="v5.2.11"/>
</p:tagLst>
</file>

<file path=ppt/tags/tag26.xml><?xml version="1.0" encoding="utf-8"?>
<p:tagLst xmlns:p="http://schemas.openxmlformats.org/presentationml/2006/main">
  <p:tag name="PA" val="v5.2.11"/>
</p:tagLst>
</file>

<file path=ppt/tags/tag27.xml><?xml version="1.0" encoding="utf-8"?>
<p:tagLst xmlns:p="http://schemas.openxmlformats.org/presentationml/2006/main">
  <p:tag name="PA" val="v5.2.11"/>
</p:tagLst>
</file>

<file path=ppt/tags/tag28.xml><?xml version="1.0" encoding="utf-8"?>
<p:tagLst xmlns:p="http://schemas.openxmlformats.org/presentationml/2006/main">
  <p:tag name="PA" val="v5.2.11"/>
</p:tagLst>
</file>

<file path=ppt/tags/tag29.xml><?xml version="1.0" encoding="utf-8"?>
<p:tagLst xmlns:p="http://schemas.openxmlformats.org/presentationml/2006/main">
  <p:tag name="PA" val="v5.2.11"/>
</p:tagLst>
</file>

<file path=ppt/tags/tag3.xml><?xml version="1.0" encoding="utf-8"?>
<p:tagLst xmlns:p="http://schemas.openxmlformats.org/presentationml/2006/main">
  <p:tag name="PA" val="v5.2.11"/>
</p:tagLst>
</file>

<file path=ppt/tags/tag30.xml><?xml version="1.0" encoding="utf-8"?>
<p:tagLst xmlns:p="http://schemas.openxmlformats.org/presentationml/2006/main">
  <p:tag name="PA" val="v5.2.11"/>
</p:tagLst>
</file>

<file path=ppt/tags/tag31.xml><?xml version="1.0" encoding="utf-8"?>
<p:tagLst xmlns:p="http://schemas.openxmlformats.org/presentationml/2006/main">
  <p:tag name="PA" val="v5.2.11"/>
</p:tagLst>
</file>

<file path=ppt/tags/tag32.xml><?xml version="1.0" encoding="utf-8"?>
<p:tagLst xmlns:p="http://schemas.openxmlformats.org/presentationml/2006/main">
  <p:tag name="PA" val="v5.2.11"/>
</p:tagLst>
</file>

<file path=ppt/tags/tag33.xml><?xml version="1.0" encoding="utf-8"?>
<p:tagLst xmlns:p="http://schemas.openxmlformats.org/presentationml/2006/main">
  <p:tag name="PA" val="v5.2.11"/>
</p:tagLst>
</file>

<file path=ppt/tags/tag34.xml><?xml version="1.0" encoding="utf-8"?>
<p:tagLst xmlns:p="http://schemas.openxmlformats.org/presentationml/2006/main">
  <p:tag name="PA" val="v5.2.11"/>
</p:tagLst>
</file>

<file path=ppt/tags/tag35.xml><?xml version="1.0" encoding="utf-8"?>
<p:tagLst xmlns:p="http://schemas.openxmlformats.org/presentationml/2006/main">
  <p:tag name="PA" val="v5.2.11"/>
</p:tagLst>
</file>

<file path=ppt/tags/tag36.xml><?xml version="1.0" encoding="utf-8"?>
<p:tagLst xmlns:p="http://schemas.openxmlformats.org/presentationml/2006/main">
  <p:tag name="PA" val="v5.2.11"/>
</p:tagLst>
</file>

<file path=ppt/tags/tag37.xml><?xml version="1.0" encoding="utf-8"?>
<p:tagLst xmlns:p="http://schemas.openxmlformats.org/presentationml/2006/main">
  <p:tag name="PA" val="v5.2.11"/>
</p:tagLst>
</file>

<file path=ppt/tags/tag38.xml><?xml version="1.0" encoding="utf-8"?>
<p:tagLst xmlns:p="http://schemas.openxmlformats.org/presentationml/2006/main">
  <p:tag name="PA" val="v5.2.11"/>
</p:tagLst>
</file>

<file path=ppt/tags/tag39.xml><?xml version="1.0" encoding="utf-8"?>
<p:tagLst xmlns:p="http://schemas.openxmlformats.org/presentationml/2006/main">
  <p:tag name="PA" val="v5.2.11"/>
</p:tagLst>
</file>

<file path=ppt/tags/tag4.xml><?xml version="1.0" encoding="utf-8"?>
<p:tagLst xmlns:p="http://schemas.openxmlformats.org/presentationml/2006/main">
  <p:tag name="PA" val="v5.2.11"/>
</p:tagLst>
</file>

<file path=ppt/tags/tag40.xml><?xml version="1.0" encoding="utf-8"?>
<p:tagLst xmlns:p="http://schemas.openxmlformats.org/presentationml/2006/main">
  <p:tag name="PA" val="v5.2.11"/>
</p:tagLst>
</file>

<file path=ppt/tags/tag41.xml><?xml version="1.0" encoding="utf-8"?>
<p:tagLst xmlns:p="http://schemas.openxmlformats.org/presentationml/2006/main">
  <p:tag name="PA" val="v5.2.11"/>
</p:tagLst>
</file>

<file path=ppt/tags/tag42.xml><?xml version="1.0" encoding="utf-8"?>
<p:tagLst xmlns:p="http://schemas.openxmlformats.org/presentationml/2006/main">
  <p:tag name="PA" val="v5.2.11"/>
</p:tagLst>
</file>

<file path=ppt/tags/tag43.xml><?xml version="1.0" encoding="utf-8"?>
<p:tagLst xmlns:p="http://schemas.openxmlformats.org/presentationml/2006/main">
  <p:tag name="PA" val="v5.2.11"/>
</p:tagLst>
</file>

<file path=ppt/tags/tag44.xml><?xml version="1.0" encoding="utf-8"?>
<p:tagLst xmlns:p="http://schemas.openxmlformats.org/presentationml/2006/main">
  <p:tag name="PA" val="v5.2.11"/>
</p:tagLst>
</file>

<file path=ppt/tags/tag45.xml><?xml version="1.0" encoding="utf-8"?>
<p:tagLst xmlns:p="http://schemas.openxmlformats.org/presentationml/2006/main">
  <p:tag name="PA" val="v5.2.11"/>
</p:tagLst>
</file>

<file path=ppt/tags/tag46.xml><?xml version="1.0" encoding="utf-8"?>
<p:tagLst xmlns:p="http://schemas.openxmlformats.org/presentationml/2006/main">
  <p:tag name="PA" val="v5.2.11"/>
</p:tagLst>
</file>

<file path=ppt/tags/tag47.xml><?xml version="1.0" encoding="utf-8"?>
<p:tagLst xmlns:p="http://schemas.openxmlformats.org/presentationml/2006/main">
  <p:tag name="PA" val="v5.2.11"/>
</p:tagLst>
</file>

<file path=ppt/tags/tag48.xml><?xml version="1.0" encoding="utf-8"?>
<p:tagLst xmlns:p="http://schemas.openxmlformats.org/presentationml/2006/main">
  <p:tag name="PA" val="v5.2.11"/>
</p:tagLst>
</file>

<file path=ppt/tags/tag49.xml><?xml version="1.0" encoding="utf-8"?>
<p:tagLst xmlns:p="http://schemas.openxmlformats.org/presentationml/2006/main">
  <p:tag name="PA" val="v5.2.11"/>
</p:tagLst>
</file>

<file path=ppt/tags/tag5.xml><?xml version="1.0" encoding="utf-8"?>
<p:tagLst xmlns:p="http://schemas.openxmlformats.org/presentationml/2006/main">
  <p:tag name="PA" val="v5.2.11"/>
</p:tagLst>
</file>

<file path=ppt/tags/tag50.xml><?xml version="1.0" encoding="utf-8"?>
<p:tagLst xmlns:p="http://schemas.openxmlformats.org/presentationml/2006/main">
  <p:tag name="PA" val="v5.2.11"/>
</p:tagLst>
</file>

<file path=ppt/tags/tag51.xml><?xml version="1.0" encoding="utf-8"?>
<p:tagLst xmlns:p="http://schemas.openxmlformats.org/presentationml/2006/main">
  <p:tag name="PA" val="v5.2.11"/>
</p:tagLst>
</file>

<file path=ppt/tags/tag52.xml><?xml version="1.0" encoding="utf-8"?>
<p:tagLst xmlns:p="http://schemas.openxmlformats.org/presentationml/2006/main">
  <p:tag name="PA" val="v5.2.11"/>
</p:tagLst>
</file>

<file path=ppt/tags/tag53.xml><?xml version="1.0" encoding="utf-8"?>
<p:tagLst xmlns:p="http://schemas.openxmlformats.org/presentationml/2006/main">
  <p:tag name="PA" val="v5.2.11"/>
</p:tagLst>
</file>

<file path=ppt/tags/tag54.xml><?xml version="1.0" encoding="utf-8"?>
<p:tagLst xmlns:p="http://schemas.openxmlformats.org/presentationml/2006/main">
  <p:tag name="PA" val="v5.2.11"/>
</p:tagLst>
</file>

<file path=ppt/tags/tag55.xml><?xml version="1.0" encoding="utf-8"?>
<p:tagLst xmlns:p="http://schemas.openxmlformats.org/presentationml/2006/main">
  <p:tag name="PA" val="v5.2.11"/>
</p:tagLst>
</file>

<file path=ppt/tags/tag56.xml><?xml version="1.0" encoding="utf-8"?>
<p:tagLst xmlns:p="http://schemas.openxmlformats.org/presentationml/2006/main">
  <p:tag name="PA" val="v5.2.11"/>
</p:tagLst>
</file>

<file path=ppt/tags/tag57.xml><?xml version="1.0" encoding="utf-8"?>
<p:tagLst xmlns:p="http://schemas.openxmlformats.org/presentationml/2006/main">
  <p:tag name="PA" val="v5.2.11"/>
</p:tagLst>
</file>

<file path=ppt/tags/tag58.xml><?xml version="1.0" encoding="utf-8"?>
<p:tagLst xmlns:p="http://schemas.openxmlformats.org/presentationml/2006/main">
  <p:tag name="PA" val="v5.2.11"/>
</p:tagLst>
</file>

<file path=ppt/tags/tag59.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60.xml><?xml version="1.0" encoding="utf-8"?>
<p:tagLst xmlns:p="http://schemas.openxmlformats.org/presentationml/2006/main">
  <p:tag name="PA" val="v5.2.11"/>
</p:tagLst>
</file>

<file path=ppt/tags/tag61.xml><?xml version="1.0" encoding="utf-8"?>
<p:tagLst xmlns:p="http://schemas.openxmlformats.org/presentationml/2006/main">
  <p:tag name="PA" val="v5.2.11"/>
</p:tagLst>
</file>

<file path=ppt/tags/tag62.xml><?xml version="1.0" encoding="utf-8"?>
<p:tagLst xmlns:p="http://schemas.openxmlformats.org/presentationml/2006/main">
  <p:tag name="PA" val="v5.2.1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PA" val="v5.2.11"/>
</p:tagLst>
</file>

<file path=ppt/tags/tag65.xml><?xml version="1.0" encoding="utf-8"?>
<p:tagLst xmlns:p="http://schemas.openxmlformats.org/presentationml/2006/main">
  <p:tag name="PA" val="v5.2.11"/>
</p:tagLst>
</file>

<file path=ppt/tags/tag66.xml><?xml version="1.0" encoding="utf-8"?>
<p:tagLst xmlns:p="http://schemas.openxmlformats.org/presentationml/2006/main">
  <p:tag name="PA" val="v5.2.11"/>
</p:tagLst>
</file>

<file path=ppt/tags/tag67.xml><?xml version="1.0" encoding="utf-8"?>
<p:tagLst xmlns:p="http://schemas.openxmlformats.org/presentationml/2006/main">
  <p:tag name="PA" val="v5.2.11"/>
</p:tagLst>
</file>

<file path=ppt/tags/tag68.xml><?xml version="1.0" encoding="utf-8"?>
<p:tagLst xmlns:p="http://schemas.openxmlformats.org/presentationml/2006/main">
  <p:tag name="PA" val="v5.2.11"/>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PA" val="v5.2.11"/>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PA" val="v5.2.11"/>
</p:tagLst>
</file>

<file path=ppt/tags/tag72.xml><?xml version="1.0" encoding="utf-8"?>
<p:tagLst xmlns:p="http://schemas.openxmlformats.org/presentationml/2006/main">
  <p:tag name="PA" val="v5.2.11"/>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Lst>
</file>

<file path=ppt/tags/tag75.xml><?xml version="1.0" encoding="utf-8"?>
<p:tagLst xmlns:p="http://schemas.openxmlformats.org/presentationml/2006/main">
  <p:tag name="PA" val="v5.2.11"/>
</p:tagLst>
</file>

<file path=ppt/tags/tag76.xml><?xml version="1.0" encoding="utf-8"?>
<p:tagLst xmlns:p="http://schemas.openxmlformats.org/presentationml/2006/main">
  <p:tag name="PA" val="v5.2.11"/>
</p:tagLst>
</file>

<file path=ppt/tags/tag77.xml><?xml version="1.0" encoding="utf-8"?>
<p:tagLst xmlns:p="http://schemas.openxmlformats.org/presentationml/2006/main">
  <p:tag name="PA" val="v5.2.11"/>
</p:tagLst>
</file>

<file path=ppt/tags/tag78.xml><?xml version="1.0" encoding="utf-8"?>
<p:tagLst xmlns:p="http://schemas.openxmlformats.org/presentationml/2006/main">
  <p:tag name="PA" val="v5.2.11"/>
</p:tagLst>
</file>

<file path=ppt/tags/tag79.xml><?xml version="1.0" encoding="utf-8"?>
<p:tagLst xmlns:p="http://schemas.openxmlformats.org/presentationml/2006/main">
  <p:tag name="PA" val="v5.2.11"/>
</p:tagLst>
</file>

<file path=ppt/tags/tag8.xml><?xml version="1.0" encoding="utf-8"?>
<p:tagLst xmlns:p="http://schemas.openxmlformats.org/presentationml/2006/main">
  <p:tag name="PA" val="v5.2.11"/>
</p:tagLst>
</file>

<file path=ppt/tags/tag80.xml><?xml version="1.0" encoding="utf-8"?>
<p:tagLst xmlns:p="http://schemas.openxmlformats.org/presentationml/2006/main">
  <p:tag name="PA" val="v5.2.11"/>
</p:tagLst>
</file>

<file path=ppt/tags/tag81.xml><?xml version="1.0" encoding="utf-8"?>
<p:tagLst xmlns:p="http://schemas.openxmlformats.org/presentationml/2006/main">
  <p:tag name="PA" val="v5.2.11"/>
</p:tagLst>
</file>

<file path=ppt/tags/tag82.xml><?xml version="1.0" encoding="utf-8"?>
<p:tagLst xmlns:p="http://schemas.openxmlformats.org/presentationml/2006/main">
  <p:tag name="PA" val="v5.2.11"/>
</p:tagLst>
</file>

<file path=ppt/tags/tag83.xml><?xml version="1.0" encoding="utf-8"?>
<p:tagLst xmlns:p="http://schemas.openxmlformats.org/presentationml/2006/main">
  <p:tag name="PA" val="v5.2.11"/>
</p:tagLst>
</file>

<file path=ppt/tags/tag84.xml><?xml version="1.0" encoding="utf-8"?>
<p:tagLst xmlns:p="http://schemas.openxmlformats.org/presentationml/2006/main">
  <p:tag name="PA" val="v5.2.11"/>
</p:tagLst>
</file>

<file path=ppt/tags/tag85.xml><?xml version="1.0" encoding="utf-8"?>
<p:tagLst xmlns:p="http://schemas.openxmlformats.org/presentationml/2006/main">
  <p:tag name="PA" val="v5.2.11"/>
</p:tagLst>
</file>

<file path=ppt/tags/tag86.xml><?xml version="1.0" encoding="utf-8"?>
<p:tagLst xmlns:p="http://schemas.openxmlformats.org/presentationml/2006/main">
  <p:tag name="PA" val="v5.2.11"/>
</p:tagLst>
</file>

<file path=ppt/tags/tag87.xml><?xml version="1.0" encoding="utf-8"?>
<p:tagLst xmlns:p="http://schemas.openxmlformats.org/presentationml/2006/main">
  <p:tag name="PA" val="v5.2.11"/>
</p:tagLst>
</file>

<file path=ppt/tags/tag88.xml><?xml version="1.0" encoding="utf-8"?>
<p:tagLst xmlns:p="http://schemas.openxmlformats.org/presentationml/2006/main">
  <p:tag name="PA" val="v5.2.11"/>
</p:tagLst>
</file>

<file path=ppt/tags/tag89.xml><?xml version="1.0" encoding="utf-8"?>
<p:tagLst xmlns:p="http://schemas.openxmlformats.org/presentationml/2006/main">
  <p:tag name="PA" val="v5.2.11"/>
</p:tagLst>
</file>

<file path=ppt/tags/tag9.xml><?xml version="1.0" encoding="utf-8"?>
<p:tagLst xmlns:p="http://schemas.openxmlformats.org/presentationml/2006/main">
  <p:tag name="PA" val="v5.2.11"/>
</p:tagLst>
</file>

<file path=ppt/tags/tag90.xml><?xml version="1.0" encoding="utf-8"?>
<p:tagLst xmlns:p="http://schemas.openxmlformats.org/presentationml/2006/main">
  <p:tag name="PA" val="v5.2.11"/>
</p:tagLst>
</file>

<file path=ppt/tags/tag91.xml><?xml version="1.0" encoding="utf-8"?>
<p:tagLst xmlns:p="http://schemas.openxmlformats.org/presentationml/2006/main">
  <p:tag name="KSO_WM_UNIT_TABLE_BEAUTIFY" val="smartTable{c8f8aef9-4f1a-4d0b-8b4b-610d14539d25}"/>
</p:tagLst>
</file>

<file path=ppt/theme/theme1.xml><?xml version="1.0" encoding="utf-8"?>
<a:theme xmlns:a="http://schemas.openxmlformats.org/drawingml/2006/main" name="Office 主题​​">
  <a:themeElements>
    <a:clrScheme name="鸢尾">
      <a:dk1>
        <a:srgbClr val="000000"/>
      </a:dk1>
      <a:lt1>
        <a:srgbClr val="FFFFFF"/>
      </a:lt1>
      <a:dk2>
        <a:srgbClr val="F3DE9B"/>
      </a:dk2>
      <a:lt2>
        <a:srgbClr val="C7AF63"/>
      </a:lt2>
      <a:accent1>
        <a:srgbClr val="CFBFCC"/>
      </a:accent1>
      <a:accent2>
        <a:srgbClr val="EBD9E7"/>
      </a:accent2>
      <a:accent3>
        <a:srgbClr val="D9CBE5"/>
      </a:accent3>
      <a:accent4>
        <a:srgbClr val="CCAAD5"/>
      </a:accent4>
      <a:accent5>
        <a:srgbClr val="9665A4"/>
      </a:accent5>
      <a:accent6>
        <a:srgbClr val="4E2C56"/>
      </a:accent6>
      <a:hlink>
        <a:srgbClr val="EDEDEC"/>
      </a:hlink>
      <a:folHlink>
        <a:srgbClr val="C8C7C6"/>
      </a:folHlink>
    </a:clrScheme>
    <a:fontScheme name="bvdb00d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鸢尾">
      <a:dk1>
        <a:srgbClr val="000000"/>
      </a:dk1>
      <a:lt1>
        <a:srgbClr val="FFFFFF"/>
      </a:lt1>
      <a:dk2>
        <a:srgbClr val="F3DE9B"/>
      </a:dk2>
      <a:lt2>
        <a:srgbClr val="C7AF63"/>
      </a:lt2>
      <a:accent1>
        <a:srgbClr val="CFBFCC"/>
      </a:accent1>
      <a:accent2>
        <a:srgbClr val="EBD9E7"/>
      </a:accent2>
      <a:accent3>
        <a:srgbClr val="D9CBE5"/>
      </a:accent3>
      <a:accent4>
        <a:srgbClr val="CCAAD5"/>
      </a:accent4>
      <a:accent5>
        <a:srgbClr val="9665A4"/>
      </a:accent5>
      <a:accent6>
        <a:srgbClr val="4E2C56"/>
      </a:accent6>
      <a:hlink>
        <a:srgbClr val="EDEDEC"/>
      </a:hlink>
      <a:folHlink>
        <a:srgbClr val="C8C7C6"/>
      </a:folHlink>
    </a:clrScheme>
    <a:fontScheme name="bvdb00d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2441</Words>
  <Application>WPS 演示</Application>
  <PresentationFormat>宽屏</PresentationFormat>
  <Paragraphs>260</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宋体</vt:lpstr>
      <vt:lpstr>Wingdings</vt:lpstr>
      <vt:lpstr>Impact</vt:lpstr>
      <vt:lpstr>Raleway</vt:lpstr>
      <vt:lpstr>黑体</vt:lpstr>
      <vt:lpstr>Times New Roman</vt:lpstr>
      <vt:lpstr>微软雅黑</vt:lpstr>
      <vt:lpstr>Arial</vt:lpstr>
      <vt:lpstr>Arial Unicode MS</vt:lpstr>
      <vt:lpstr>等线</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office2016mac10413</dc:creator>
  <cp:lastModifiedBy>qzuser</cp:lastModifiedBy>
  <cp:revision>30</cp:revision>
  <dcterms:created xsi:type="dcterms:W3CDTF">2021-05-18T07:22:00Z</dcterms:created>
  <dcterms:modified xsi:type="dcterms:W3CDTF">2021-08-13T08:26:28Z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y fmtid="{D5CDD505-2E9C-101B-9397-08002B2CF9AE}" pid="3" name="KSOTemplateUUID">
    <vt:lpwstr>v1.0_mb_znHGC65DvJoUAL1zlx+X1w==</vt:lpwstr>
  </property>
</Properties>
</file>